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tableStyles+xml" PartName="/ppt/tableStyles.xml"/>
  <Override ContentType="application/vnd.openxmlformats-officedocument.presentationml.tags+xml" PartName="/ppt/tags/tag1.xml"/>
  <Override ContentType="application/vnd.openxmlformats-officedocument.presentationml.tags+xml" PartName="/ppt/tags/tag12.xml"/>
  <Override ContentType="application/vnd.openxmlformats-officedocument.presentationml.tags+xml" PartName="/ppt/tags/tag13.xml"/>
  <Override ContentType="application/vnd.openxmlformats-officedocument.presentationml.tags+xml" PartName="/ppt/tags/tag14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b0f150cfee60472f"/>
    <p:sldId id="257" r:id="R7eac903119ba449d"/>
    <p:sldId id="258" r:id="R6af1415d681d4e3f"/>
    <p:sldId id="259" r:id="Rbddbb2e177d54b94"/>
    <p:sldId id="260" r:id="Ree13d1ad6b5e4f2d"/>
    <p:sldId id="261" r:id="R83928e05b14d45f0"/>
    <p:sldId id="262" r:id="Ree05276847d94a2d"/>
    <p:sldId id="263" r:id="R914581a6ea344bcd"/>
    <p:sldId id="264" r:id="R3e499c514da945de"/>
    <p:sldId id="265" r:id="R19f152979158446d"/>
    <p:sldId id="266" r:id="R4729b912346840be"/>
    <p:sldId id="267" r:id="R0880462ab43941ad"/>
    <p:sldId id="268" r:id="Rb380443ef5ad4c31"/>
    <p:sldId id="269" r:id="Rba99c119dec048d7"/>
    <p:sldId id="270" r:id="Rd6a724a214e04a65"/>
    <p:sldId id="271" r:id="Rba6f88c79e4c473b"/>
    <p:sldId id="272" r:id="R2ffdfe6e2b224f3f"/>
    <p:sldId id="273" r:id="R581dc6e2c6be4011"/>
    <p:sldId id="274" r:id="Rf8f3d96697914843"/>
    <p:sldId id="275" r:id="R9b028beee99140c1"/>
    <p:sldId id="276" r:id="Rda87467cef40474f"/>
    <p:sldId id="277" r:id="Rc02bf5b2d2754acf"/>
    <p:sldId id="278" r:id="R5e6cec6e507e4668"/>
    <p:sldId id="279" r:id="Re149e129328c432d"/>
    <p:sldId id="280" r:id="Raf2e272b8f964900"/>
    <p:sldId id="281" r:id="R047146d8abb5458e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pos="416" userDrawn="1">
          <p15:clr>
            <a:srgbClr val="A4A3A4"/>
          </p15:clr>
        </p15:guide>
        <p15:guide id="2" pos="7256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12" userDrawn="1">
          <p15:clr>
            <a:srgbClr val="A4A3A4"/>
          </p15:clr>
        </p15:guide>
        <p15:guide id="5" orient="horz" pos="3928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86483" autoAdjust="0"/>
  </p:normalViewPr>
  <p:slideViewPr>
    <p:cSldViewPr snapToGrid="0" showGuides="1">
      <p:cViewPr>
        <p:scale>
          <a:sx n="60" d="100"/>
          <a:sy n="60" d="100"/>
        </p:scale>
        <p:origin x="1166" y="322"/>
      </p:cViewPr>
      <p:guideLst>
        <p:guide pos="416"/>
        <p:guide pos="7256"/>
        <p:guide orient="horz" pos="648"/>
        <p:guide orient="horz" pos="712"/>
        <p:guide orient="horz" pos="3928"/>
        <p:guide orient="horz" pos="386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047146d8abb5458e" Target="slides/slide31.xml" Type="http://schemas.openxmlformats.org/officeDocument/2006/relationships/slide"/><Relationship Id="R0880462ab43941ad" Target="slides/slide17.xml" Type="http://schemas.openxmlformats.org/officeDocument/2006/relationships/slide"/><Relationship Id="R19f152979158446d" Target="slides/slide15.xml" Type="http://schemas.openxmlformats.org/officeDocument/2006/relationships/slide"/><Relationship Id="R2ffdfe6e2b224f3f" Target="slides/slide22.xml" Type="http://schemas.openxmlformats.org/officeDocument/2006/relationships/slide"/><Relationship Id="R3e499c514da945de" Target="slides/slide14.xml" Type="http://schemas.openxmlformats.org/officeDocument/2006/relationships/slide"/><Relationship Id="R4729b912346840be" Target="slides/slide16.xml" Type="http://schemas.openxmlformats.org/officeDocument/2006/relationships/slide"/><Relationship Id="R581dc6e2c6be4011" Target="slides/slide23.xml" Type="http://schemas.openxmlformats.org/officeDocument/2006/relationships/slide"/><Relationship Id="R5e6cec6e507e4668" Target="slides/slide28.xml" Type="http://schemas.openxmlformats.org/officeDocument/2006/relationships/slide"/><Relationship Id="R6af1415d681d4e3f" Target="slides/slide8.xml" Type="http://schemas.openxmlformats.org/officeDocument/2006/relationships/slide"/><Relationship Id="R7eac903119ba449d" Target="slides/slide7.xml" Type="http://schemas.openxmlformats.org/officeDocument/2006/relationships/slide"/><Relationship Id="R83928e05b14d45f0" Target="slides/slide11.xml" Type="http://schemas.openxmlformats.org/officeDocument/2006/relationships/slide"/><Relationship Id="R914581a6ea344bcd" Target="slides/slide13.xml" Type="http://schemas.openxmlformats.org/officeDocument/2006/relationships/slide"/><Relationship Id="R9b028beee99140c1" Target="slides/slide25.xml" Type="http://schemas.openxmlformats.org/officeDocument/2006/relationships/slide"/><Relationship Id="Raf2e272b8f964900" Target="slides/slide30.xml" Type="http://schemas.openxmlformats.org/officeDocument/2006/relationships/slide"/><Relationship Id="Rb0f150cfee60472f" Target="slides/slide6.xml" Type="http://schemas.openxmlformats.org/officeDocument/2006/relationships/slide"/><Relationship Id="Rb380443ef5ad4c31" Target="slides/slide18.xml" Type="http://schemas.openxmlformats.org/officeDocument/2006/relationships/slide"/><Relationship Id="Rba6f88c79e4c473b" Target="slides/slide21.xml" Type="http://schemas.openxmlformats.org/officeDocument/2006/relationships/slide"/><Relationship Id="Rba99c119dec048d7" Target="slides/slide19.xml" Type="http://schemas.openxmlformats.org/officeDocument/2006/relationships/slide"/><Relationship Id="Rbddbb2e177d54b94" Target="slides/slide9.xml" Type="http://schemas.openxmlformats.org/officeDocument/2006/relationships/slide"/><Relationship Id="Rc02bf5b2d2754acf" Target="slides/slide27.xml" Type="http://schemas.openxmlformats.org/officeDocument/2006/relationships/slide"/><Relationship Id="Rd6a724a214e04a65" Target="slides/slide20.xml" Type="http://schemas.openxmlformats.org/officeDocument/2006/relationships/slide"/><Relationship Id="Rda87467cef40474f" Target="slides/slide26.xml" Type="http://schemas.openxmlformats.org/officeDocument/2006/relationships/slide"/><Relationship Id="Re149e129328c432d" Target="slides/slide29.xml" Type="http://schemas.openxmlformats.org/officeDocument/2006/relationships/slide"/><Relationship Id="Ree05276847d94a2d" Target="slides/slide12.xml" Type="http://schemas.openxmlformats.org/officeDocument/2006/relationships/slide"/><Relationship Id="Ree13d1ad6b5e4f2d" Target="slides/slide10.xml" Type="http://schemas.openxmlformats.org/officeDocument/2006/relationships/slide"/><Relationship Id="Rf8f3d96697914843" Target="slides/slide24.xml" Type="http://schemas.openxmlformats.org/officeDocument/2006/relationships/slide"/><Relationship Id="rId1" Target="slideMasters/slideMaster1.xml" Type="http://schemas.openxmlformats.org/officeDocument/2006/relationships/slideMaster"/><Relationship Id="rId14" Target="notesMasters/notesMaster1.xml" Type="http://schemas.openxmlformats.org/officeDocument/2006/relationships/notesMaster"/><Relationship Id="rId15" Target="tags/tag1.xml" Type="http://schemas.openxmlformats.org/officeDocument/2006/relationships/tags"/><Relationship Id="rId16" Target="presProps.xml" Type="http://schemas.openxmlformats.org/officeDocument/2006/relationships/presProps"/><Relationship Id="rId17" Target="viewProps.xml" Type="http://schemas.openxmlformats.org/officeDocument/2006/relationships/viewProps"/><Relationship Id="rId18" Target="theme/theme1.xml" Type="http://schemas.openxmlformats.org/officeDocument/2006/relationships/theme"/><Relationship Id="rId19" Target="tableStyles.xml" Type="http://schemas.openxmlformats.org/officeDocument/2006/relationships/tableStyles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C0D4FA-C90D-4CE8-ACB6-56B9075C5102}" type="datetimeFigureOut">
              <a:rPr lang="zh-CN" altLang="en-US" smtClean="0"/>
              <a:t>2024/9/29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61BA1-4DB6-484F-A131-EA369CDA2EE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248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g" Type="http://schemas.openxmlformats.org/officeDocument/2006/relationships/image"/><Relationship Id="rId3" Target="../media/image5.png" Type="http://schemas.openxmlformats.org/officeDocument/2006/relationships/image"/><Relationship Id="rId4" Target="../media/image6.png" Type="http://schemas.openxmlformats.org/officeDocument/2006/relationships/image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jpg" Type="http://schemas.openxmlformats.org/officeDocument/2006/relationships/image"/><Relationship Id="rId3" Target="../media/image3.png" Type="http://schemas.openxmlformats.org/officeDocument/2006/relationships/image"/><Relationship Id="rId4" Target="../media/image4.png" Type="http://schemas.openxmlformats.org/officeDocument/2006/relationships/image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 descr="57c70415-b06e-491c-b7cd-c166bcce5fdf"/>
          <p:cNvSpPr/>
          <p:nvPr/>
        </p:nvSpPr>
        <p:spPr>
          <a:xfrm>
            <a:off x="-6000" y="-3600"/>
            <a:ext cx="12204000" cy="6865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 descr="cbe6d95a-c0dd-4408-a967-ca04f58a632b"/>
          <p:cNvSpPr/>
          <p:nvPr/>
        </p:nvSpPr>
        <p:spPr>
          <a:xfrm>
            <a:off x="8426400" y="231988"/>
            <a:ext cx="3765600" cy="59578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 descr="1087371d-9156-46d1-92e5-c5e5e4376a26"/>
          <p:cNvSpPr>
            <a:spLocks noChangeAspect="1"/>
          </p:cNvSpPr>
          <p:nvPr/>
        </p:nvSpPr>
        <p:spPr>
          <a:xfrm rot="21366726">
            <a:off x="6440472" y="4752313"/>
            <a:ext cx="5867112" cy="1313566"/>
          </a:xfrm>
          <a:custGeom>
            <a:avLst/>
            <a:gdLst>
              <a:gd name="connsiteX0" fmla="*/ 2893 w 16703"/>
              <a:gd name="connsiteY0" fmla="*/ 3061 h 3790"/>
              <a:gd name="connsiteX1" fmla="*/ 2365 w 16703"/>
              <a:gd name="connsiteY1" fmla="*/ 2810 h 3790"/>
              <a:gd name="connsiteX2" fmla="*/ 2264 w 16703"/>
              <a:gd name="connsiteY2" fmla="*/ 2231 h 3790"/>
              <a:gd name="connsiteX3" fmla="*/ 2817 w 16703"/>
              <a:gd name="connsiteY3" fmla="*/ 1225 h 3790"/>
              <a:gd name="connsiteX4" fmla="*/ 3748 w 16703"/>
              <a:gd name="connsiteY4" fmla="*/ 345 h 3790"/>
              <a:gd name="connsiteX5" fmla="*/ 4679 w 16703"/>
              <a:gd name="connsiteY5" fmla="*/ 18 h 3790"/>
              <a:gd name="connsiteX6" fmla="*/ 5896 w 16703"/>
              <a:gd name="connsiteY6" fmla="*/ 108 h 3790"/>
              <a:gd name="connsiteX7" fmla="*/ 6842 w 16703"/>
              <a:gd name="connsiteY7" fmla="*/ 395 h 3790"/>
              <a:gd name="connsiteX8" fmla="*/ 12727 w 16703"/>
              <a:gd name="connsiteY8" fmla="*/ 2055 h 3790"/>
              <a:gd name="connsiteX9" fmla="*/ 15242 w 16703"/>
              <a:gd name="connsiteY9" fmla="*/ 2785 h 3790"/>
              <a:gd name="connsiteX10" fmla="*/ 15393 w 16703"/>
              <a:gd name="connsiteY10" fmla="*/ 2760 h 3790"/>
              <a:gd name="connsiteX11" fmla="*/ 1434 w 16703"/>
              <a:gd name="connsiteY11" fmla="*/ 3715 h 3790"/>
              <a:gd name="connsiteX12" fmla="*/ 855 w 16703"/>
              <a:gd name="connsiteY12" fmla="*/ 3665 h 3790"/>
              <a:gd name="connsiteX13" fmla="*/ 0 w 16703"/>
              <a:gd name="connsiteY13" fmla="*/ 3539 h 3790"/>
              <a:gd name="connsiteX14" fmla="*/ 906 w 16703"/>
              <a:gd name="connsiteY14" fmla="*/ 3388 h 3790"/>
              <a:gd name="connsiteX15" fmla="*/ 604 w 16703"/>
              <a:gd name="connsiteY15" fmla="*/ 3288 h 3790"/>
              <a:gd name="connsiteX16" fmla="*/ 2195 w 16703"/>
              <a:gd name="connsiteY16" fmla="*/ 3230 h 3790"/>
              <a:gd name="connsiteX17" fmla="*/ 2874 w 16703"/>
              <a:gd name="connsiteY17" fmla="*/ 3157 h 3790"/>
              <a:gd name="connsiteX18" fmla="*/ 2893 w 16703"/>
              <a:gd name="connsiteY18" fmla="*/ 3061 h 3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4132" h="3694">
                <a:moveTo>
                  <a:pt x="1862" y="3064"/>
                </a:moveTo>
                <a:cubicBezTo>
                  <a:pt x="1832" y="3032"/>
                  <a:pt x="1730" y="3004"/>
                  <a:pt x="1679" y="2990"/>
                </a:cubicBezTo>
                <a:lnTo>
                  <a:pt x="1676" y="2989"/>
                </a:lnTo>
                <a:lnTo>
                  <a:pt x="1673" y="2988"/>
                </a:lnTo>
                <a:lnTo>
                  <a:pt x="1670" y="2987"/>
                </a:lnTo>
                <a:lnTo>
                  <a:pt x="1666" y="2986"/>
                </a:lnTo>
                <a:lnTo>
                  <a:pt x="1663" y="2985"/>
                </a:lnTo>
                <a:cubicBezTo>
                  <a:pt x="1369" y="2947"/>
                  <a:pt x="1185" y="2663"/>
                  <a:pt x="1190" y="2501"/>
                </a:cubicBezTo>
                <a:cubicBezTo>
                  <a:pt x="1101" y="1789"/>
                  <a:pt x="2753" y="-77"/>
                  <a:pt x="3651" y="0"/>
                </a:cubicBezTo>
                <a:lnTo>
                  <a:pt x="3699" y="2"/>
                </a:lnTo>
                <a:lnTo>
                  <a:pt x="3754" y="2"/>
                </a:lnTo>
                <a:lnTo>
                  <a:pt x="3809" y="5"/>
                </a:lnTo>
                <a:lnTo>
                  <a:pt x="3864" y="12"/>
                </a:lnTo>
                <a:lnTo>
                  <a:pt x="3917" y="21"/>
                </a:lnTo>
                <a:cubicBezTo>
                  <a:pt x="4447" y="27"/>
                  <a:pt x="4960" y="146"/>
                  <a:pt x="4960" y="150"/>
                </a:cubicBezTo>
                <a:lnTo>
                  <a:pt x="4960" y="151"/>
                </a:lnTo>
                <a:lnTo>
                  <a:pt x="4961" y="151"/>
                </a:lnTo>
                <a:lnTo>
                  <a:pt x="4960" y="151"/>
                </a:lnTo>
                <a:lnTo>
                  <a:pt x="4959" y="151"/>
                </a:lnTo>
                <a:lnTo>
                  <a:pt x="4957" y="151"/>
                </a:lnTo>
                <a:lnTo>
                  <a:pt x="4954" y="150"/>
                </a:lnTo>
                <a:lnTo>
                  <a:pt x="4954" y="151"/>
                </a:lnTo>
                <a:lnTo>
                  <a:pt x="4953" y="151"/>
                </a:lnTo>
                <a:lnTo>
                  <a:pt x="4953" y="151"/>
                </a:lnTo>
                <a:cubicBezTo>
                  <a:pt x="4937" y="152"/>
                  <a:pt x="5278" y="262"/>
                  <a:pt x="5811" y="413"/>
                </a:cubicBezTo>
                <a:cubicBezTo>
                  <a:pt x="6489" y="609"/>
                  <a:pt x="8147" y="1071"/>
                  <a:pt x="8967" y="1300"/>
                </a:cubicBezTo>
                <a:lnTo>
                  <a:pt x="9012" y="1313"/>
                </a:lnTo>
                <a:lnTo>
                  <a:pt x="9063" y="1327"/>
                </a:lnTo>
                <a:lnTo>
                  <a:pt x="9113" y="1341"/>
                </a:lnTo>
                <a:cubicBezTo>
                  <a:pt x="11429" y="1982"/>
                  <a:pt x="13189" y="2489"/>
                  <a:pt x="13464" y="2577"/>
                </a:cubicBezTo>
                <a:cubicBezTo>
                  <a:pt x="13721" y="2654"/>
                  <a:pt x="14028" y="2741"/>
                  <a:pt x="14132" y="2769"/>
                </a:cubicBezTo>
                <a:lnTo>
                  <a:pt x="14132" y="2780"/>
                </a:lnTo>
                <a:lnTo>
                  <a:pt x="14114" y="2782"/>
                </a:lnTo>
                <a:lnTo>
                  <a:pt x="14096" y="2783"/>
                </a:lnTo>
                <a:lnTo>
                  <a:pt x="14078" y="2784"/>
                </a:lnTo>
                <a:lnTo>
                  <a:pt x="14078" y="2774"/>
                </a:lnTo>
                <a:cubicBezTo>
                  <a:pt x="13756" y="2686"/>
                  <a:pt x="12751" y="2420"/>
                  <a:pt x="12318" y="2307"/>
                </a:cubicBezTo>
                <a:cubicBezTo>
                  <a:pt x="11637" y="2116"/>
                  <a:pt x="9851" y="1621"/>
                  <a:pt x="8764" y="1320"/>
                </a:cubicBezTo>
                <a:cubicBezTo>
                  <a:pt x="7106" y="862"/>
                  <a:pt x="6077" y="573"/>
                  <a:pt x="6080" y="569"/>
                </a:cubicBezTo>
                <a:lnTo>
                  <a:pt x="6079" y="569"/>
                </a:lnTo>
                <a:lnTo>
                  <a:pt x="6076" y="568"/>
                </a:lnTo>
                <a:lnTo>
                  <a:pt x="6072" y="567"/>
                </a:lnTo>
                <a:lnTo>
                  <a:pt x="6069" y="566"/>
                </a:lnTo>
                <a:cubicBezTo>
                  <a:pt x="6007" y="547"/>
                  <a:pt x="5956" y="533"/>
                  <a:pt x="5818" y="499"/>
                </a:cubicBezTo>
                <a:cubicBezTo>
                  <a:pt x="5744" y="481"/>
                  <a:pt x="5625" y="449"/>
                  <a:pt x="5584" y="438"/>
                </a:cubicBezTo>
                <a:lnTo>
                  <a:pt x="5579" y="436"/>
                </a:lnTo>
                <a:lnTo>
                  <a:pt x="5574" y="435"/>
                </a:lnTo>
                <a:lnTo>
                  <a:pt x="5570" y="434"/>
                </a:lnTo>
                <a:cubicBezTo>
                  <a:pt x="5486" y="410"/>
                  <a:pt x="5424" y="395"/>
                  <a:pt x="5365" y="396"/>
                </a:cubicBezTo>
                <a:lnTo>
                  <a:pt x="5362" y="396"/>
                </a:lnTo>
                <a:lnTo>
                  <a:pt x="5359" y="396"/>
                </a:lnTo>
                <a:lnTo>
                  <a:pt x="5355" y="396"/>
                </a:lnTo>
                <a:lnTo>
                  <a:pt x="5339" y="394"/>
                </a:lnTo>
                <a:lnTo>
                  <a:pt x="5323" y="393"/>
                </a:lnTo>
                <a:lnTo>
                  <a:pt x="5307" y="393"/>
                </a:lnTo>
                <a:lnTo>
                  <a:pt x="5290" y="392"/>
                </a:lnTo>
                <a:lnTo>
                  <a:pt x="5273" y="392"/>
                </a:lnTo>
                <a:cubicBezTo>
                  <a:pt x="4953" y="386"/>
                  <a:pt x="4483" y="606"/>
                  <a:pt x="4201" y="852"/>
                </a:cubicBezTo>
                <a:cubicBezTo>
                  <a:pt x="4200" y="852"/>
                  <a:pt x="4197" y="854"/>
                  <a:pt x="4197" y="854"/>
                </a:cubicBezTo>
                <a:cubicBezTo>
                  <a:pt x="4187" y="862"/>
                  <a:pt x="4161" y="883"/>
                  <a:pt x="4151" y="890"/>
                </a:cubicBezTo>
                <a:lnTo>
                  <a:pt x="4151" y="938"/>
                </a:lnTo>
                <a:cubicBezTo>
                  <a:pt x="4308" y="768"/>
                  <a:pt x="4833" y="454"/>
                  <a:pt x="5168" y="468"/>
                </a:cubicBezTo>
                <a:lnTo>
                  <a:pt x="5187" y="468"/>
                </a:lnTo>
                <a:lnTo>
                  <a:pt x="5206" y="469"/>
                </a:lnTo>
                <a:lnTo>
                  <a:pt x="5225" y="471"/>
                </a:lnTo>
                <a:lnTo>
                  <a:pt x="5243" y="473"/>
                </a:lnTo>
                <a:lnTo>
                  <a:pt x="5342" y="480"/>
                </a:lnTo>
                <a:lnTo>
                  <a:pt x="5443" y="495"/>
                </a:lnTo>
                <a:lnTo>
                  <a:pt x="5544" y="518"/>
                </a:lnTo>
                <a:lnTo>
                  <a:pt x="5592" y="532"/>
                </a:lnTo>
                <a:cubicBezTo>
                  <a:pt x="6560" y="798"/>
                  <a:pt x="9007" y="1441"/>
                  <a:pt x="10597" y="1856"/>
                </a:cubicBezTo>
                <a:cubicBezTo>
                  <a:pt x="11221" y="2011"/>
                  <a:pt x="13423" y="2601"/>
                  <a:pt x="13838" y="2747"/>
                </a:cubicBezTo>
                <a:cubicBezTo>
                  <a:pt x="13745" y="2739"/>
                  <a:pt x="13616" y="2729"/>
                  <a:pt x="13620" y="2730"/>
                </a:cubicBezTo>
                <a:cubicBezTo>
                  <a:pt x="13421" y="2709"/>
                  <a:pt x="12674" y="2633"/>
                  <a:pt x="12119" y="2576"/>
                </a:cubicBezTo>
                <a:lnTo>
                  <a:pt x="12039" y="2568"/>
                </a:lnTo>
                <a:cubicBezTo>
                  <a:pt x="10382" y="2399"/>
                  <a:pt x="7051" y="2059"/>
                  <a:pt x="6017" y="1957"/>
                </a:cubicBezTo>
                <a:cubicBezTo>
                  <a:pt x="5288" y="1886"/>
                  <a:pt x="4883" y="1840"/>
                  <a:pt x="4893" y="1840"/>
                </a:cubicBezTo>
                <a:lnTo>
                  <a:pt x="4893" y="1840"/>
                </a:lnTo>
                <a:lnTo>
                  <a:pt x="4889" y="1840"/>
                </a:lnTo>
                <a:lnTo>
                  <a:pt x="4886" y="1839"/>
                </a:lnTo>
                <a:lnTo>
                  <a:pt x="4885" y="1839"/>
                </a:lnTo>
                <a:lnTo>
                  <a:pt x="4884" y="1839"/>
                </a:lnTo>
                <a:lnTo>
                  <a:pt x="4884" y="1839"/>
                </a:lnTo>
                <a:lnTo>
                  <a:pt x="4885" y="1839"/>
                </a:lnTo>
                <a:lnTo>
                  <a:pt x="4885" y="1839"/>
                </a:lnTo>
                <a:lnTo>
                  <a:pt x="4886" y="1839"/>
                </a:lnTo>
                <a:lnTo>
                  <a:pt x="4886" y="1839"/>
                </a:lnTo>
                <a:lnTo>
                  <a:pt x="4886" y="1839"/>
                </a:lnTo>
                <a:cubicBezTo>
                  <a:pt x="4892" y="1840"/>
                  <a:pt x="4917" y="1845"/>
                  <a:pt x="4919" y="1848"/>
                </a:cubicBezTo>
                <a:lnTo>
                  <a:pt x="4919" y="1849"/>
                </a:lnTo>
                <a:lnTo>
                  <a:pt x="4919" y="1850"/>
                </a:lnTo>
                <a:lnTo>
                  <a:pt x="4918" y="1851"/>
                </a:lnTo>
                <a:lnTo>
                  <a:pt x="4916" y="1852"/>
                </a:lnTo>
                <a:cubicBezTo>
                  <a:pt x="4917" y="1854"/>
                  <a:pt x="4875" y="1859"/>
                  <a:pt x="4799" y="1859"/>
                </a:cubicBezTo>
                <a:lnTo>
                  <a:pt x="4773" y="1859"/>
                </a:lnTo>
                <a:lnTo>
                  <a:pt x="4747" y="1859"/>
                </a:lnTo>
                <a:lnTo>
                  <a:pt x="4721" y="1859"/>
                </a:lnTo>
                <a:cubicBezTo>
                  <a:pt x="4205" y="1853"/>
                  <a:pt x="3622" y="1980"/>
                  <a:pt x="3196" y="2160"/>
                </a:cubicBezTo>
                <a:lnTo>
                  <a:pt x="3192" y="2161"/>
                </a:lnTo>
                <a:lnTo>
                  <a:pt x="3187" y="2163"/>
                </a:lnTo>
                <a:lnTo>
                  <a:pt x="3183" y="2165"/>
                </a:lnTo>
                <a:lnTo>
                  <a:pt x="3179" y="2166"/>
                </a:lnTo>
                <a:cubicBezTo>
                  <a:pt x="3093" y="2201"/>
                  <a:pt x="2951" y="2256"/>
                  <a:pt x="2853" y="2285"/>
                </a:cubicBezTo>
                <a:cubicBezTo>
                  <a:pt x="2782" y="2306"/>
                  <a:pt x="2689" y="2338"/>
                  <a:pt x="2640" y="2356"/>
                </a:cubicBezTo>
                <a:cubicBezTo>
                  <a:pt x="2531" y="2404"/>
                  <a:pt x="2362" y="2439"/>
                  <a:pt x="2079" y="2440"/>
                </a:cubicBezTo>
                <a:cubicBezTo>
                  <a:pt x="1914" y="2440"/>
                  <a:pt x="1646" y="2420"/>
                  <a:pt x="1516" y="2408"/>
                </a:cubicBezTo>
                <a:cubicBezTo>
                  <a:pt x="1512" y="2407"/>
                  <a:pt x="1503" y="2406"/>
                  <a:pt x="1500" y="2406"/>
                </a:cubicBezTo>
                <a:cubicBezTo>
                  <a:pt x="1461" y="2403"/>
                  <a:pt x="1396" y="2397"/>
                  <a:pt x="1371" y="2396"/>
                </a:cubicBezTo>
                <a:lnTo>
                  <a:pt x="1341" y="2396"/>
                </a:lnTo>
                <a:lnTo>
                  <a:pt x="1341" y="2554"/>
                </a:lnTo>
                <a:lnTo>
                  <a:pt x="1349" y="2555"/>
                </a:lnTo>
                <a:lnTo>
                  <a:pt x="1360" y="2557"/>
                </a:lnTo>
                <a:lnTo>
                  <a:pt x="1372" y="2559"/>
                </a:lnTo>
                <a:lnTo>
                  <a:pt x="1384" y="2561"/>
                </a:lnTo>
                <a:lnTo>
                  <a:pt x="1396" y="2563"/>
                </a:lnTo>
                <a:lnTo>
                  <a:pt x="1401" y="2564"/>
                </a:lnTo>
                <a:lnTo>
                  <a:pt x="1406" y="2565"/>
                </a:lnTo>
                <a:lnTo>
                  <a:pt x="1411" y="2565"/>
                </a:lnTo>
                <a:cubicBezTo>
                  <a:pt x="1506" y="2582"/>
                  <a:pt x="1686" y="2608"/>
                  <a:pt x="1876" y="2607"/>
                </a:cubicBezTo>
                <a:lnTo>
                  <a:pt x="1887" y="2607"/>
                </a:lnTo>
                <a:lnTo>
                  <a:pt x="1898" y="2607"/>
                </a:lnTo>
                <a:lnTo>
                  <a:pt x="1909" y="2607"/>
                </a:lnTo>
                <a:lnTo>
                  <a:pt x="1922" y="2607"/>
                </a:lnTo>
                <a:cubicBezTo>
                  <a:pt x="2178" y="2613"/>
                  <a:pt x="2902" y="2542"/>
                  <a:pt x="3053" y="2389"/>
                </a:cubicBezTo>
                <a:lnTo>
                  <a:pt x="3064" y="2383"/>
                </a:lnTo>
                <a:lnTo>
                  <a:pt x="3076" y="2378"/>
                </a:lnTo>
                <a:lnTo>
                  <a:pt x="3087" y="2372"/>
                </a:lnTo>
                <a:cubicBezTo>
                  <a:pt x="3275" y="2252"/>
                  <a:pt x="3751" y="2076"/>
                  <a:pt x="4824" y="2079"/>
                </a:cubicBezTo>
                <a:lnTo>
                  <a:pt x="4885" y="2079"/>
                </a:lnTo>
                <a:lnTo>
                  <a:pt x="4947" y="2079"/>
                </a:lnTo>
                <a:lnTo>
                  <a:pt x="5010" y="2079"/>
                </a:lnTo>
                <a:cubicBezTo>
                  <a:pt x="6293" y="2073"/>
                  <a:pt x="9707" y="2371"/>
                  <a:pt x="11588" y="2550"/>
                </a:cubicBezTo>
                <a:lnTo>
                  <a:pt x="11617" y="2553"/>
                </a:lnTo>
                <a:lnTo>
                  <a:pt x="11645" y="2555"/>
                </a:lnTo>
                <a:lnTo>
                  <a:pt x="11675" y="2558"/>
                </a:lnTo>
                <a:lnTo>
                  <a:pt x="11705" y="2561"/>
                </a:lnTo>
                <a:lnTo>
                  <a:pt x="11735" y="2564"/>
                </a:lnTo>
                <a:cubicBezTo>
                  <a:pt x="12327" y="2618"/>
                  <a:pt x="13278" y="2705"/>
                  <a:pt x="13620" y="2730"/>
                </a:cubicBezTo>
                <a:cubicBezTo>
                  <a:pt x="13688" y="2737"/>
                  <a:pt x="13808" y="2749"/>
                  <a:pt x="13858" y="2754"/>
                </a:cubicBezTo>
                <a:cubicBezTo>
                  <a:pt x="13874" y="2759"/>
                  <a:pt x="13898" y="2769"/>
                  <a:pt x="13895" y="2768"/>
                </a:cubicBezTo>
                <a:cubicBezTo>
                  <a:pt x="13899" y="2772"/>
                  <a:pt x="13938" y="2783"/>
                  <a:pt x="13969" y="2791"/>
                </a:cubicBezTo>
                <a:cubicBezTo>
                  <a:pt x="13542" y="2820"/>
                  <a:pt x="12474" y="2894"/>
                  <a:pt x="12257" y="2909"/>
                </a:cubicBezTo>
                <a:lnTo>
                  <a:pt x="12042" y="2923"/>
                </a:lnTo>
                <a:lnTo>
                  <a:pt x="11821" y="2939"/>
                </a:lnTo>
                <a:lnTo>
                  <a:pt x="11596" y="2954"/>
                </a:lnTo>
                <a:lnTo>
                  <a:pt x="11366" y="2970"/>
                </a:lnTo>
                <a:lnTo>
                  <a:pt x="11133" y="2986"/>
                </a:lnTo>
                <a:lnTo>
                  <a:pt x="10895" y="3003"/>
                </a:lnTo>
                <a:lnTo>
                  <a:pt x="10654" y="3019"/>
                </a:lnTo>
                <a:lnTo>
                  <a:pt x="10409" y="3036"/>
                </a:lnTo>
                <a:lnTo>
                  <a:pt x="10161" y="3053"/>
                </a:lnTo>
                <a:lnTo>
                  <a:pt x="9911" y="3071"/>
                </a:lnTo>
                <a:lnTo>
                  <a:pt x="9657" y="3088"/>
                </a:lnTo>
                <a:lnTo>
                  <a:pt x="9402" y="3106"/>
                </a:lnTo>
                <a:lnTo>
                  <a:pt x="9144" y="3124"/>
                </a:lnTo>
                <a:lnTo>
                  <a:pt x="8885" y="3142"/>
                </a:lnTo>
                <a:lnTo>
                  <a:pt x="8624" y="3160"/>
                </a:lnTo>
                <a:lnTo>
                  <a:pt x="8361" y="3178"/>
                </a:lnTo>
                <a:lnTo>
                  <a:pt x="8098" y="3196"/>
                </a:lnTo>
                <a:lnTo>
                  <a:pt x="7834" y="3214"/>
                </a:lnTo>
                <a:lnTo>
                  <a:pt x="7569" y="3233"/>
                </a:lnTo>
                <a:lnTo>
                  <a:pt x="7304" y="3251"/>
                </a:lnTo>
                <a:lnTo>
                  <a:pt x="7040" y="3269"/>
                </a:lnTo>
                <a:lnTo>
                  <a:pt x="6775" y="3287"/>
                </a:lnTo>
                <a:lnTo>
                  <a:pt x="6511" y="3305"/>
                </a:lnTo>
                <a:lnTo>
                  <a:pt x="6248" y="3324"/>
                </a:lnTo>
                <a:lnTo>
                  <a:pt x="5986" y="3342"/>
                </a:lnTo>
                <a:lnTo>
                  <a:pt x="5725" y="3359"/>
                </a:lnTo>
                <a:lnTo>
                  <a:pt x="5466" y="3377"/>
                </a:lnTo>
                <a:lnTo>
                  <a:pt x="5208" y="3395"/>
                </a:lnTo>
                <a:lnTo>
                  <a:pt x="4953" y="3412"/>
                </a:lnTo>
                <a:lnTo>
                  <a:pt x="4700" y="3430"/>
                </a:lnTo>
                <a:lnTo>
                  <a:pt x="4450" y="3447"/>
                </a:lnTo>
                <a:lnTo>
                  <a:pt x="4203" y="3463"/>
                </a:lnTo>
                <a:lnTo>
                  <a:pt x="3959" y="3480"/>
                </a:lnTo>
                <a:lnTo>
                  <a:pt x="3718" y="3496"/>
                </a:lnTo>
                <a:lnTo>
                  <a:pt x="3481" y="3512"/>
                </a:lnTo>
                <a:lnTo>
                  <a:pt x="3248" y="3528"/>
                </a:lnTo>
                <a:lnTo>
                  <a:pt x="3019" y="3543"/>
                </a:lnTo>
                <a:lnTo>
                  <a:pt x="2794" y="3559"/>
                </a:lnTo>
                <a:lnTo>
                  <a:pt x="2575" y="3573"/>
                </a:lnTo>
                <a:lnTo>
                  <a:pt x="2360" y="3588"/>
                </a:lnTo>
                <a:cubicBezTo>
                  <a:pt x="1726" y="3630"/>
                  <a:pt x="755" y="3693"/>
                  <a:pt x="768" y="3692"/>
                </a:cubicBezTo>
                <a:lnTo>
                  <a:pt x="3697" y="3234"/>
                </a:lnTo>
                <a:lnTo>
                  <a:pt x="0" y="3345"/>
                </a:lnTo>
                <a:lnTo>
                  <a:pt x="650" y="3260"/>
                </a:lnTo>
                <a:cubicBezTo>
                  <a:pt x="800" y="3258"/>
                  <a:pt x="1094" y="3241"/>
                  <a:pt x="1164" y="3232"/>
                </a:cubicBezTo>
                <a:cubicBezTo>
                  <a:pt x="1534" y="3213"/>
                  <a:pt x="1829" y="3185"/>
                  <a:pt x="1839" y="3165"/>
                </a:cubicBezTo>
                <a:lnTo>
                  <a:pt x="1841" y="3162"/>
                </a:lnTo>
                <a:lnTo>
                  <a:pt x="1842" y="3161"/>
                </a:lnTo>
                <a:lnTo>
                  <a:pt x="1843" y="3160"/>
                </a:lnTo>
                <a:lnTo>
                  <a:pt x="1843" y="3158"/>
                </a:lnTo>
                <a:lnTo>
                  <a:pt x="1843" y="3157"/>
                </a:lnTo>
                <a:cubicBezTo>
                  <a:pt x="1846" y="3150"/>
                  <a:pt x="1863" y="3140"/>
                  <a:pt x="1867" y="3137"/>
                </a:cubicBezTo>
                <a:lnTo>
                  <a:pt x="1868" y="3137"/>
                </a:lnTo>
                <a:lnTo>
                  <a:pt x="1869" y="3136"/>
                </a:lnTo>
                <a:lnTo>
                  <a:pt x="1870" y="3135"/>
                </a:lnTo>
                <a:cubicBezTo>
                  <a:pt x="1884" y="3128"/>
                  <a:pt x="1898" y="3113"/>
                  <a:pt x="1897" y="3107"/>
                </a:cubicBezTo>
                <a:lnTo>
                  <a:pt x="1897" y="3106"/>
                </a:lnTo>
                <a:lnTo>
                  <a:pt x="1897" y="3105"/>
                </a:lnTo>
                <a:lnTo>
                  <a:pt x="1897" y="3104"/>
                </a:lnTo>
                <a:lnTo>
                  <a:pt x="1897" y="3104"/>
                </a:lnTo>
                <a:lnTo>
                  <a:pt x="1897" y="3103"/>
                </a:lnTo>
                <a:cubicBezTo>
                  <a:pt x="1898" y="3093"/>
                  <a:pt x="1875" y="3072"/>
                  <a:pt x="1862" y="3064"/>
                </a:cubicBezTo>
                <a:close/>
                <a:moveTo>
                  <a:pt x="1924" y="1224"/>
                </a:moveTo>
                <a:cubicBezTo>
                  <a:pt x="2112" y="736"/>
                  <a:pt x="3098" y="152"/>
                  <a:pt x="3583" y="169"/>
                </a:cubicBezTo>
                <a:cubicBezTo>
                  <a:pt x="3655" y="166"/>
                  <a:pt x="3756" y="187"/>
                  <a:pt x="3774" y="196"/>
                </a:cubicBezTo>
                <a:lnTo>
                  <a:pt x="3782" y="196"/>
                </a:lnTo>
                <a:lnTo>
                  <a:pt x="3791" y="196"/>
                </a:lnTo>
                <a:cubicBezTo>
                  <a:pt x="3965" y="195"/>
                  <a:pt x="4146" y="268"/>
                  <a:pt x="4209" y="299"/>
                </a:cubicBezTo>
                <a:cubicBezTo>
                  <a:pt x="4075" y="405"/>
                  <a:pt x="3513" y="990"/>
                  <a:pt x="3429" y="1100"/>
                </a:cubicBezTo>
                <a:lnTo>
                  <a:pt x="3421" y="1101"/>
                </a:lnTo>
                <a:cubicBezTo>
                  <a:pt x="3384" y="1107"/>
                  <a:pt x="3302" y="1122"/>
                  <a:pt x="3265" y="1129"/>
                </a:cubicBezTo>
                <a:lnTo>
                  <a:pt x="3263" y="1129"/>
                </a:lnTo>
                <a:lnTo>
                  <a:pt x="3261" y="1130"/>
                </a:lnTo>
                <a:lnTo>
                  <a:pt x="3259" y="1130"/>
                </a:lnTo>
                <a:lnTo>
                  <a:pt x="3257" y="1130"/>
                </a:lnTo>
                <a:cubicBezTo>
                  <a:pt x="3035" y="1173"/>
                  <a:pt x="2640" y="1238"/>
                  <a:pt x="2458" y="1245"/>
                </a:cubicBezTo>
                <a:cubicBezTo>
                  <a:pt x="2399" y="1249"/>
                  <a:pt x="2354" y="1253"/>
                  <a:pt x="2338" y="1254"/>
                </a:cubicBezTo>
                <a:cubicBezTo>
                  <a:pt x="2336" y="1254"/>
                  <a:pt x="2333" y="1254"/>
                  <a:pt x="2332" y="1254"/>
                </a:cubicBezTo>
                <a:cubicBezTo>
                  <a:pt x="2313" y="1256"/>
                  <a:pt x="2296" y="1257"/>
                  <a:pt x="2291" y="1257"/>
                </a:cubicBezTo>
                <a:lnTo>
                  <a:pt x="2291" y="1257"/>
                </a:lnTo>
                <a:lnTo>
                  <a:pt x="2290" y="1257"/>
                </a:lnTo>
                <a:lnTo>
                  <a:pt x="2290" y="1257"/>
                </a:lnTo>
                <a:lnTo>
                  <a:pt x="2289" y="1257"/>
                </a:lnTo>
                <a:lnTo>
                  <a:pt x="2288" y="1257"/>
                </a:lnTo>
                <a:lnTo>
                  <a:pt x="2287" y="1257"/>
                </a:lnTo>
                <a:cubicBezTo>
                  <a:pt x="2275" y="1257"/>
                  <a:pt x="2249" y="1254"/>
                  <a:pt x="2229" y="1252"/>
                </a:cubicBezTo>
                <a:lnTo>
                  <a:pt x="2228" y="1252"/>
                </a:lnTo>
                <a:lnTo>
                  <a:pt x="2227" y="1252"/>
                </a:lnTo>
                <a:lnTo>
                  <a:pt x="2225" y="1252"/>
                </a:lnTo>
                <a:lnTo>
                  <a:pt x="2224" y="1252"/>
                </a:lnTo>
                <a:lnTo>
                  <a:pt x="2223" y="1252"/>
                </a:lnTo>
                <a:cubicBezTo>
                  <a:pt x="2191" y="1248"/>
                  <a:pt x="2042" y="1233"/>
                  <a:pt x="1924" y="1224"/>
                </a:cubicBezTo>
                <a:close/>
                <a:moveTo>
                  <a:pt x="2226" y="1949"/>
                </a:moveTo>
                <a:lnTo>
                  <a:pt x="2650" y="1606"/>
                </a:lnTo>
                <a:lnTo>
                  <a:pt x="2942" y="1631"/>
                </a:lnTo>
                <a:lnTo>
                  <a:pt x="2544" y="2003"/>
                </a:lnTo>
                <a:lnTo>
                  <a:pt x="2226" y="1949"/>
                </a:lnTo>
                <a:close/>
                <a:moveTo>
                  <a:pt x="2317" y="1912"/>
                </a:moveTo>
                <a:lnTo>
                  <a:pt x="2633" y="1656"/>
                </a:lnTo>
                <a:lnTo>
                  <a:pt x="2851" y="1675"/>
                </a:lnTo>
                <a:lnTo>
                  <a:pt x="2554" y="1952"/>
                </a:lnTo>
                <a:lnTo>
                  <a:pt x="2317" y="1912"/>
                </a:lnTo>
                <a:close/>
                <a:moveTo>
                  <a:pt x="1723" y="1626"/>
                </a:moveTo>
                <a:lnTo>
                  <a:pt x="1649" y="2022"/>
                </a:lnTo>
                <a:lnTo>
                  <a:pt x="1400" y="1972"/>
                </a:lnTo>
                <a:lnTo>
                  <a:pt x="1524" y="1675"/>
                </a:lnTo>
                <a:lnTo>
                  <a:pt x="1723" y="1626"/>
                </a:lnTo>
                <a:close/>
                <a:moveTo>
                  <a:pt x="1690" y="1666"/>
                </a:moveTo>
                <a:lnTo>
                  <a:pt x="1631" y="1982"/>
                </a:lnTo>
                <a:lnTo>
                  <a:pt x="1433" y="1942"/>
                </a:lnTo>
                <a:lnTo>
                  <a:pt x="1532" y="1705"/>
                </a:lnTo>
                <a:lnTo>
                  <a:pt x="1690" y="1666"/>
                </a:lnTo>
                <a:close/>
                <a:moveTo>
                  <a:pt x="2390" y="3045"/>
                </a:moveTo>
                <a:lnTo>
                  <a:pt x="3057" y="2915"/>
                </a:lnTo>
                <a:lnTo>
                  <a:pt x="3798" y="2600"/>
                </a:lnTo>
                <a:lnTo>
                  <a:pt x="4669" y="2471"/>
                </a:lnTo>
                <a:lnTo>
                  <a:pt x="4892" y="2452"/>
                </a:lnTo>
                <a:lnTo>
                  <a:pt x="4095" y="2582"/>
                </a:lnTo>
                <a:lnTo>
                  <a:pt x="3539" y="2767"/>
                </a:lnTo>
                <a:lnTo>
                  <a:pt x="3076" y="2971"/>
                </a:lnTo>
                <a:lnTo>
                  <a:pt x="2390" y="3045"/>
                </a:lnTo>
                <a:close/>
                <a:moveTo>
                  <a:pt x="3576" y="3212"/>
                </a:moveTo>
                <a:lnTo>
                  <a:pt x="3685" y="3172"/>
                </a:lnTo>
                <a:lnTo>
                  <a:pt x="3669" y="3156"/>
                </a:lnTo>
                <a:lnTo>
                  <a:pt x="3576" y="3212"/>
                </a:lnTo>
                <a:close/>
                <a:moveTo>
                  <a:pt x="3685" y="3172"/>
                </a:moveTo>
                <a:lnTo>
                  <a:pt x="3780" y="3138"/>
                </a:lnTo>
                <a:lnTo>
                  <a:pt x="4243" y="2823"/>
                </a:lnTo>
                <a:lnTo>
                  <a:pt x="13565" y="2767"/>
                </a:lnTo>
                <a:lnTo>
                  <a:pt x="4299" y="2897"/>
                </a:lnTo>
                <a:lnTo>
                  <a:pt x="3947" y="3156"/>
                </a:lnTo>
                <a:lnTo>
                  <a:pt x="3706" y="3193"/>
                </a:lnTo>
                <a:lnTo>
                  <a:pt x="3685" y="3172"/>
                </a:lnTo>
                <a:close/>
                <a:moveTo>
                  <a:pt x="4391" y="1672"/>
                </a:moveTo>
                <a:cubicBezTo>
                  <a:pt x="4346" y="1650"/>
                  <a:pt x="4328" y="1603"/>
                  <a:pt x="4329" y="1586"/>
                </a:cubicBezTo>
                <a:lnTo>
                  <a:pt x="4329" y="1585"/>
                </a:lnTo>
                <a:lnTo>
                  <a:pt x="4329" y="1584"/>
                </a:lnTo>
                <a:lnTo>
                  <a:pt x="4329" y="1583"/>
                </a:lnTo>
                <a:lnTo>
                  <a:pt x="4328" y="1577"/>
                </a:lnTo>
                <a:cubicBezTo>
                  <a:pt x="4323" y="1442"/>
                  <a:pt x="4677" y="1219"/>
                  <a:pt x="4817" y="1129"/>
                </a:cubicBezTo>
                <a:lnTo>
                  <a:pt x="4825" y="1124"/>
                </a:lnTo>
                <a:cubicBezTo>
                  <a:pt x="4851" y="1107"/>
                  <a:pt x="4889" y="1083"/>
                  <a:pt x="4892" y="1080"/>
                </a:cubicBezTo>
                <a:cubicBezTo>
                  <a:pt x="5070" y="957"/>
                  <a:pt x="5202" y="930"/>
                  <a:pt x="5337" y="930"/>
                </a:cubicBezTo>
                <a:lnTo>
                  <a:pt x="5345" y="930"/>
                </a:lnTo>
                <a:cubicBezTo>
                  <a:pt x="5358" y="929"/>
                  <a:pt x="5381" y="929"/>
                  <a:pt x="5383" y="929"/>
                </a:cubicBezTo>
                <a:cubicBezTo>
                  <a:pt x="5535" y="928"/>
                  <a:pt x="5740" y="1021"/>
                  <a:pt x="5830" y="1067"/>
                </a:cubicBezTo>
                <a:lnTo>
                  <a:pt x="5838" y="1070"/>
                </a:lnTo>
                <a:lnTo>
                  <a:pt x="5845" y="1074"/>
                </a:lnTo>
                <a:lnTo>
                  <a:pt x="5849" y="1076"/>
                </a:lnTo>
                <a:lnTo>
                  <a:pt x="5829" y="1779"/>
                </a:lnTo>
                <a:cubicBezTo>
                  <a:pt x="5734" y="1776"/>
                  <a:pt x="5562" y="1774"/>
                  <a:pt x="5470" y="1773"/>
                </a:cubicBezTo>
                <a:cubicBezTo>
                  <a:pt x="5029" y="1774"/>
                  <a:pt x="4477" y="1745"/>
                  <a:pt x="4391" y="1672"/>
                </a:cubicBezTo>
                <a:close/>
                <a:moveTo>
                  <a:pt x="6560" y="1229"/>
                </a:moveTo>
                <a:lnTo>
                  <a:pt x="8839" y="1711"/>
                </a:lnTo>
                <a:lnTo>
                  <a:pt x="8858" y="2100"/>
                </a:lnTo>
                <a:lnTo>
                  <a:pt x="6523" y="1840"/>
                </a:lnTo>
                <a:lnTo>
                  <a:pt x="6560" y="1229"/>
                </a:lnTo>
                <a:close/>
                <a:moveTo>
                  <a:pt x="10637" y="2081"/>
                </a:moveTo>
                <a:lnTo>
                  <a:pt x="10637" y="2322"/>
                </a:lnTo>
                <a:lnTo>
                  <a:pt x="9377" y="2193"/>
                </a:lnTo>
                <a:lnTo>
                  <a:pt x="9358" y="1822"/>
                </a:lnTo>
                <a:lnTo>
                  <a:pt x="10637" y="2081"/>
                </a:lnTo>
                <a:close/>
                <a:moveTo>
                  <a:pt x="11489" y="2285"/>
                </a:moveTo>
                <a:lnTo>
                  <a:pt x="11508" y="2471"/>
                </a:lnTo>
                <a:lnTo>
                  <a:pt x="10933" y="2415"/>
                </a:lnTo>
                <a:lnTo>
                  <a:pt x="10915" y="2156"/>
                </a:lnTo>
                <a:lnTo>
                  <a:pt x="11489" y="2285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矩形 5" descr="2625a8a1-8c2a-443d-b89a-5f5263414be6"/>
          <p:cNvSpPr/>
          <p:nvPr/>
        </p:nvSpPr>
        <p:spPr>
          <a:xfrm>
            <a:off x="-6000" y="4456800"/>
            <a:ext cx="12204000" cy="2401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 descr="a3c4b78d-34b4-475e-9abc-dfe3e17725fd"/>
          <p:cNvSpPr>
            <a:spLocks noChangeAspect="1"/>
          </p:cNvSpPr>
          <p:nvPr/>
        </p:nvSpPr>
        <p:spPr>
          <a:xfrm rot="21366726">
            <a:off x="6441679" y="4788562"/>
            <a:ext cx="4773699" cy="1313681"/>
          </a:xfrm>
          <a:custGeom>
            <a:avLst/>
            <a:gdLst>
              <a:gd name="connsiteX0" fmla="*/ 2030988 w 4773699"/>
              <a:gd name="connsiteY0" fmla="*/ 872740 h 1313681"/>
              <a:gd name="connsiteX1" fmla="*/ 1938406 w 4773699"/>
              <a:gd name="connsiteY1" fmla="*/ 879496 h 1313681"/>
              <a:gd name="connsiteX2" fmla="*/ 1576797 w 4773699"/>
              <a:gd name="connsiteY2" fmla="*/ 925368 h 1313681"/>
              <a:gd name="connsiteX3" fmla="*/ 1269160 w 4773699"/>
              <a:gd name="connsiteY3" fmla="*/ 1037380 h 1313681"/>
              <a:gd name="connsiteX4" fmla="*/ 992244 w 4773699"/>
              <a:gd name="connsiteY4" fmla="*/ 1083607 h 1313681"/>
              <a:gd name="connsiteX5" fmla="*/ 1277048 w 4773699"/>
              <a:gd name="connsiteY5" fmla="*/ 1057293 h 1313681"/>
              <a:gd name="connsiteX6" fmla="*/ 1469269 w 4773699"/>
              <a:gd name="connsiteY6" fmla="*/ 984752 h 1313681"/>
              <a:gd name="connsiteX7" fmla="*/ 1700101 w 4773699"/>
              <a:gd name="connsiteY7" fmla="*/ 918967 h 1313681"/>
              <a:gd name="connsiteX8" fmla="*/ 701629 w 4773699"/>
              <a:gd name="connsiteY8" fmla="*/ 593242 h 1313681"/>
              <a:gd name="connsiteX9" fmla="*/ 677134 w 4773699"/>
              <a:gd name="connsiteY9" fmla="*/ 705610 h 1313681"/>
              <a:gd name="connsiteX10" fmla="*/ 594931 w 4773699"/>
              <a:gd name="connsiteY10" fmla="*/ 691386 h 1313681"/>
              <a:gd name="connsiteX11" fmla="*/ 636033 w 4773699"/>
              <a:gd name="connsiteY11" fmla="*/ 607111 h 1313681"/>
              <a:gd name="connsiteX12" fmla="*/ 715330 w 4773699"/>
              <a:gd name="connsiteY12" fmla="*/ 579019 h 1313681"/>
              <a:gd name="connsiteX13" fmla="*/ 632711 w 4773699"/>
              <a:gd name="connsiteY13" fmla="*/ 596443 h 1313681"/>
              <a:gd name="connsiteX14" fmla="*/ 581231 w 4773699"/>
              <a:gd name="connsiteY14" fmla="*/ 702054 h 1313681"/>
              <a:gd name="connsiteX15" fmla="*/ 684607 w 4773699"/>
              <a:gd name="connsiteY15" fmla="*/ 719834 h 1313681"/>
              <a:gd name="connsiteX16" fmla="*/ 1093130 w 4773699"/>
              <a:gd name="connsiteY16" fmla="*/ 589686 h 1313681"/>
              <a:gd name="connsiteX17" fmla="*/ 1183635 w 4773699"/>
              <a:gd name="connsiteY17" fmla="*/ 596443 h 1313681"/>
              <a:gd name="connsiteX18" fmla="*/ 1060331 w 4773699"/>
              <a:gd name="connsiteY18" fmla="*/ 694942 h 1313681"/>
              <a:gd name="connsiteX19" fmla="*/ 961937 w 4773699"/>
              <a:gd name="connsiteY19" fmla="*/ 680718 h 1313681"/>
              <a:gd name="connsiteX20" fmla="*/ 1100187 w 4773699"/>
              <a:gd name="connsiteY20" fmla="*/ 571907 h 1313681"/>
              <a:gd name="connsiteX21" fmla="*/ 924157 w 4773699"/>
              <a:gd name="connsiteY21" fmla="*/ 693876 h 1313681"/>
              <a:gd name="connsiteX22" fmla="*/ 1056180 w 4773699"/>
              <a:gd name="connsiteY22" fmla="*/ 713078 h 1313681"/>
              <a:gd name="connsiteX23" fmla="*/ 1221416 w 4773699"/>
              <a:gd name="connsiteY23" fmla="*/ 580797 h 1313681"/>
              <a:gd name="connsiteX24" fmla="*/ 2723482 w 4773699"/>
              <a:gd name="connsiteY24" fmla="*/ 437848 h 1313681"/>
              <a:gd name="connsiteX25" fmla="*/ 2708122 w 4773699"/>
              <a:gd name="connsiteY25" fmla="*/ 655116 h 1313681"/>
              <a:gd name="connsiteX26" fmla="*/ 3677532 w 4773699"/>
              <a:gd name="connsiteY26" fmla="*/ 747571 h 1313681"/>
              <a:gd name="connsiteX27" fmla="*/ 3669643 w 4773699"/>
              <a:gd name="connsiteY27" fmla="*/ 609244 h 1313681"/>
              <a:gd name="connsiteX28" fmla="*/ 2234833 w 4773699"/>
              <a:gd name="connsiteY28" fmla="*/ 331169 h 1313681"/>
              <a:gd name="connsiteX29" fmla="*/ 2219057 w 4773699"/>
              <a:gd name="connsiteY29" fmla="*/ 331525 h 1313681"/>
              <a:gd name="connsiteX30" fmla="*/ 2215736 w 4773699"/>
              <a:gd name="connsiteY30" fmla="*/ 331525 h 1313681"/>
              <a:gd name="connsiteX31" fmla="*/ 2030987 w 4773699"/>
              <a:gd name="connsiteY31" fmla="*/ 384864 h 1313681"/>
              <a:gd name="connsiteX32" fmla="*/ 2003171 w 4773699"/>
              <a:gd name="connsiteY32" fmla="*/ 400510 h 1313681"/>
              <a:gd name="connsiteX33" fmla="*/ 1999850 w 4773699"/>
              <a:gd name="connsiteY33" fmla="*/ 402288 h 1313681"/>
              <a:gd name="connsiteX34" fmla="*/ 1796834 w 4773699"/>
              <a:gd name="connsiteY34" fmla="*/ 561595 h 1313681"/>
              <a:gd name="connsiteX35" fmla="*/ 1797249 w 4773699"/>
              <a:gd name="connsiteY35" fmla="*/ 563728 h 1313681"/>
              <a:gd name="connsiteX36" fmla="*/ 1797250 w 4773699"/>
              <a:gd name="connsiteY36" fmla="*/ 564083 h 1313681"/>
              <a:gd name="connsiteX37" fmla="*/ 1797249 w 4773699"/>
              <a:gd name="connsiteY37" fmla="*/ 564439 h 1313681"/>
              <a:gd name="connsiteX38" fmla="*/ 1797249 w 4773699"/>
              <a:gd name="connsiteY38" fmla="*/ 564795 h 1313681"/>
              <a:gd name="connsiteX39" fmla="*/ 1822990 w 4773699"/>
              <a:gd name="connsiteY39" fmla="*/ 595376 h 1313681"/>
              <a:gd name="connsiteX40" fmla="*/ 2270952 w 4773699"/>
              <a:gd name="connsiteY40" fmla="*/ 631291 h 1313681"/>
              <a:gd name="connsiteX41" fmla="*/ 2419997 w 4773699"/>
              <a:gd name="connsiteY41" fmla="*/ 633425 h 1313681"/>
              <a:gd name="connsiteX42" fmla="*/ 2428301 w 4773699"/>
              <a:gd name="connsiteY42" fmla="*/ 383442 h 1313681"/>
              <a:gd name="connsiteX43" fmla="*/ 2426639 w 4773699"/>
              <a:gd name="connsiteY43" fmla="*/ 382731 h 1313681"/>
              <a:gd name="connsiteX44" fmla="*/ 2423733 w 4773699"/>
              <a:gd name="connsiteY44" fmla="*/ 381308 h 1313681"/>
              <a:gd name="connsiteX45" fmla="*/ 2420412 w 4773699"/>
              <a:gd name="connsiteY45" fmla="*/ 380241 h 1313681"/>
              <a:gd name="connsiteX46" fmla="*/ 2234833 w 4773699"/>
              <a:gd name="connsiteY46" fmla="*/ 331169 h 1313681"/>
              <a:gd name="connsiteX47" fmla="*/ 1535591 w 4773699"/>
              <a:gd name="connsiteY47" fmla="*/ 64118 h 1313681"/>
              <a:gd name="connsiteX48" fmla="*/ 1487536 w 4773699"/>
              <a:gd name="connsiteY48" fmla="*/ 60918 h 1313681"/>
              <a:gd name="connsiteX49" fmla="*/ 798778 w 4773699"/>
              <a:gd name="connsiteY49" fmla="*/ 436070 h 1313681"/>
              <a:gd name="connsiteX50" fmla="*/ 922912 w 4773699"/>
              <a:gd name="connsiteY50" fmla="*/ 446026 h 1313681"/>
              <a:gd name="connsiteX51" fmla="*/ 923327 w 4773699"/>
              <a:gd name="connsiteY51" fmla="*/ 446026 h 1313681"/>
              <a:gd name="connsiteX52" fmla="*/ 923742 w 4773699"/>
              <a:gd name="connsiteY52" fmla="*/ 446026 h 1313681"/>
              <a:gd name="connsiteX53" fmla="*/ 924573 w 4773699"/>
              <a:gd name="connsiteY53" fmla="*/ 446026 h 1313681"/>
              <a:gd name="connsiteX54" fmla="*/ 924988 w 4773699"/>
              <a:gd name="connsiteY54" fmla="*/ 446026 h 1313681"/>
              <a:gd name="connsiteX55" fmla="*/ 925403 w 4773699"/>
              <a:gd name="connsiteY55" fmla="*/ 446026 h 1313681"/>
              <a:gd name="connsiteX56" fmla="*/ 949482 w 4773699"/>
              <a:gd name="connsiteY56" fmla="*/ 447804 h 1313681"/>
              <a:gd name="connsiteX57" fmla="*/ 949898 w 4773699"/>
              <a:gd name="connsiteY57" fmla="*/ 447804 h 1313681"/>
              <a:gd name="connsiteX58" fmla="*/ 950313 w 4773699"/>
              <a:gd name="connsiteY58" fmla="*/ 447804 h 1313681"/>
              <a:gd name="connsiteX59" fmla="*/ 950728 w 4773699"/>
              <a:gd name="connsiteY59" fmla="*/ 447804 h 1313681"/>
              <a:gd name="connsiteX60" fmla="*/ 951143 w 4773699"/>
              <a:gd name="connsiteY60" fmla="*/ 447804 h 1313681"/>
              <a:gd name="connsiteX61" fmla="*/ 968165 w 4773699"/>
              <a:gd name="connsiteY61" fmla="*/ 446738 h 1313681"/>
              <a:gd name="connsiteX62" fmla="*/ 970656 w 4773699"/>
              <a:gd name="connsiteY62" fmla="*/ 446738 h 1313681"/>
              <a:gd name="connsiteX63" fmla="*/ 1020476 w 4773699"/>
              <a:gd name="connsiteY63" fmla="*/ 443537 h 1313681"/>
              <a:gd name="connsiteX64" fmla="*/ 1352193 w 4773699"/>
              <a:gd name="connsiteY64" fmla="*/ 402644 h 1313681"/>
              <a:gd name="connsiteX65" fmla="*/ 1353023 w 4773699"/>
              <a:gd name="connsiteY65" fmla="*/ 402644 h 1313681"/>
              <a:gd name="connsiteX66" fmla="*/ 1353853 w 4773699"/>
              <a:gd name="connsiteY66" fmla="*/ 402644 h 1313681"/>
              <a:gd name="connsiteX67" fmla="*/ 1354684 w 4773699"/>
              <a:gd name="connsiteY67" fmla="*/ 402288 h 1313681"/>
              <a:gd name="connsiteX68" fmla="*/ 1355514 w 4773699"/>
              <a:gd name="connsiteY68" fmla="*/ 402288 h 1313681"/>
              <a:gd name="connsiteX69" fmla="*/ 1420280 w 4773699"/>
              <a:gd name="connsiteY69" fmla="*/ 392331 h 1313681"/>
              <a:gd name="connsiteX70" fmla="*/ 1423601 w 4773699"/>
              <a:gd name="connsiteY70" fmla="*/ 391976 h 1313681"/>
              <a:gd name="connsiteX71" fmla="*/ 1747429 w 4773699"/>
              <a:gd name="connsiteY71" fmla="*/ 107145 h 1313681"/>
              <a:gd name="connsiteX72" fmla="*/ 1573891 w 4773699"/>
              <a:gd name="connsiteY72" fmla="*/ 70518 h 1313681"/>
              <a:gd name="connsiteX73" fmla="*/ 1570154 w 4773699"/>
              <a:gd name="connsiteY73" fmla="*/ 70518 h 1313681"/>
              <a:gd name="connsiteX74" fmla="*/ 1566833 w 4773699"/>
              <a:gd name="connsiteY74" fmla="*/ 70518 h 1313681"/>
              <a:gd name="connsiteX75" fmla="*/ 1535591 w 4773699"/>
              <a:gd name="connsiteY75" fmla="*/ 64118 h 1313681"/>
              <a:gd name="connsiteX76" fmla="*/ 1786689 w 4773699"/>
              <a:gd name="connsiteY76" fmla="*/ 16157 h 1313681"/>
              <a:gd name="connsiteX77" fmla="*/ 2059218 w 4773699"/>
              <a:gd name="connsiteY77" fmla="*/ 54161 h 1313681"/>
              <a:gd name="connsiteX78" fmla="*/ 2059219 w 4773699"/>
              <a:gd name="connsiteY78" fmla="*/ 54517 h 1313681"/>
              <a:gd name="connsiteX79" fmla="*/ 2058803 w 4773699"/>
              <a:gd name="connsiteY79" fmla="*/ 54517 h 1313681"/>
              <a:gd name="connsiteX80" fmla="*/ 2057973 w 4773699"/>
              <a:gd name="connsiteY80" fmla="*/ 54517 h 1313681"/>
              <a:gd name="connsiteX81" fmla="*/ 2056727 w 4773699"/>
              <a:gd name="connsiteY81" fmla="*/ 54161 h 1313681"/>
              <a:gd name="connsiteX82" fmla="*/ 2056727 w 4773699"/>
              <a:gd name="connsiteY82" fmla="*/ 54517 h 1313681"/>
              <a:gd name="connsiteX83" fmla="*/ 2056312 w 4773699"/>
              <a:gd name="connsiteY83" fmla="*/ 54517 h 1313681"/>
              <a:gd name="connsiteX84" fmla="*/ 2412524 w 4773699"/>
              <a:gd name="connsiteY84" fmla="*/ 147683 h 1313681"/>
              <a:gd name="connsiteX85" fmla="*/ 3722785 w 4773699"/>
              <a:gd name="connsiteY85" fmla="*/ 463095 h 1313681"/>
              <a:gd name="connsiteX86" fmla="*/ 3741467 w 4773699"/>
              <a:gd name="connsiteY86" fmla="*/ 467718 h 1313681"/>
              <a:gd name="connsiteX87" fmla="*/ 3762641 w 4773699"/>
              <a:gd name="connsiteY87" fmla="*/ 472696 h 1313681"/>
              <a:gd name="connsiteX88" fmla="*/ 3783399 w 4773699"/>
              <a:gd name="connsiteY88" fmla="*/ 477674 h 1313681"/>
              <a:gd name="connsiteX89" fmla="*/ 4747390 w 4773699"/>
              <a:gd name="connsiteY89" fmla="*/ 708656 h 1313681"/>
              <a:gd name="connsiteX90" fmla="*/ 4773699 w 4773699"/>
              <a:gd name="connsiteY90" fmla="*/ 715057 h 1313681"/>
              <a:gd name="connsiteX91" fmla="*/ 4720180 w 4773699"/>
              <a:gd name="connsiteY91" fmla="*/ 727164 h 1313681"/>
              <a:gd name="connsiteX92" fmla="*/ 4439463 w 4773699"/>
              <a:gd name="connsiteY92" fmla="*/ 660361 h 1313681"/>
              <a:gd name="connsiteX93" fmla="*/ 3638506 w 4773699"/>
              <a:gd name="connsiteY93" fmla="*/ 470207 h 1313681"/>
              <a:gd name="connsiteX94" fmla="*/ 2524204 w 4773699"/>
              <a:gd name="connsiteY94" fmla="*/ 203155 h 1313681"/>
              <a:gd name="connsiteX95" fmla="*/ 2523789 w 4773699"/>
              <a:gd name="connsiteY95" fmla="*/ 203155 h 1313681"/>
              <a:gd name="connsiteX96" fmla="*/ 2522543 w 4773699"/>
              <a:gd name="connsiteY96" fmla="*/ 202800 h 1313681"/>
              <a:gd name="connsiteX97" fmla="*/ 2520882 w 4773699"/>
              <a:gd name="connsiteY97" fmla="*/ 202444 h 1313681"/>
              <a:gd name="connsiteX98" fmla="*/ 2519637 w 4773699"/>
              <a:gd name="connsiteY98" fmla="*/ 202089 h 1313681"/>
              <a:gd name="connsiteX99" fmla="*/ 2415430 w 4773699"/>
              <a:gd name="connsiteY99" fmla="*/ 178264 h 1313681"/>
              <a:gd name="connsiteX100" fmla="*/ 2318281 w 4773699"/>
              <a:gd name="connsiteY100" fmla="*/ 156572 h 1313681"/>
              <a:gd name="connsiteX101" fmla="*/ 2316206 w 4773699"/>
              <a:gd name="connsiteY101" fmla="*/ 155861 h 1313681"/>
              <a:gd name="connsiteX102" fmla="*/ 2314130 w 4773699"/>
              <a:gd name="connsiteY102" fmla="*/ 155506 h 1313681"/>
              <a:gd name="connsiteX103" fmla="*/ 2312469 w 4773699"/>
              <a:gd name="connsiteY103" fmla="*/ 155150 h 1313681"/>
              <a:gd name="connsiteX104" fmla="*/ 2227361 w 4773699"/>
              <a:gd name="connsiteY104" fmla="*/ 141637 h 1313681"/>
              <a:gd name="connsiteX105" fmla="*/ 2226115 w 4773699"/>
              <a:gd name="connsiteY105" fmla="*/ 141637 h 1313681"/>
              <a:gd name="connsiteX106" fmla="*/ 2224869 w 4773699"/>
              <a:gd name="connsiteY106" fmla="*/ 141637 h 1313681"/>
              <a:gd name="connsiteX107" fmla="*/ 2223209 w 4773699"/>
              <a:gd name="connsiteY107" fmla="*/ 141637 h 1313681"/>
              <a:gd name="connsiteX108" fmla="*/ 2216566 w 4773699"/>
              <a:gd name="connsiteY108" fmla="*/ 140926 h 1313681"/>
              <a:gd name="connsiteX109" fmla="*/ 2209924 w 4773699"/>
              <a:gd name="connsiteY109" fmla="*/ 140571 h 1313681"/>
              <a:gd name="connsiteX110" fmla="*/ 2203281 w 4773699"/>
              <a:gd name="connsiteY110" fmla="*/ 140571 h 1313681"/>
              <a:gd name="connsiteX111" fmla="*/ 2196223 w 4773699"/>
              <a:gd name="connsiteY111" fmla="*/ 140215 h 1313681"/>
              <a:gd name="connsiteX112" fmla="*/ 2189165 w 4773699"/>
              <a:gd name="connsiteY112" fmla="*/ 140215 h 1313681"/>
              <a:gd name="connsiteX113" fmla="*/ 1744108 w 4773699"/>
              <a:gd name="connsiteY113" fmla="*/ 303789 h 1313681"/>
              <a:gd name="connsiteX114" fmla="*/ 1742447 w 4773699"/>
              <a:gd name="connsiteY114" fmla="*/ 304500 h 1313681"/>
              <a:gd name="connsiteX115" fmla="*/ 1723350 w 4773699"/>
              <a:gd name="connsiteY115" fmla="*/ 317301 h 1313681"/>
              <a:gd name="connsiteX116" fmla="*/ 1723350 w 4773699"/>
              <a:gd name="connsiteY116" fmla="*/ 334370 h 1313681"/>
              <a:gd name="connsiteX117" fmla="*/ 2145573 w 4773699"/>
              <a:gd name="connsiteY117" fmla="*/ 167240 h 1313681"/>
              <a:gd name="connsiteX118" fmla="*/ 2153461 w 4773699"/>
              <a:gd name="connsiteY118" fmla="*/ 167240 h 1313681"/>
              <a:gd name="connsiteX119" fmla="*/ 2161349 w 4773699"/>
              <a:gd name="connsiteY119" fmla="*/ 167596 h 1313681"/>
              <a:gd name="connsiteX120" fmla="*/ 2169238 w 4773699"/>
              <a:gd name="connsiteY120" fmla="*/ 168307 h 1313681"/>
              <a:gd name="connsiteX121" fmla="*/ 2176711 w 4773699"/>
              <a:gd name="connsiteY121" fmla="*/ 169018 h 1313681"/>
              <a:gd name="connsiteX122" fmla="*/ 2217811 w 4773699"/>
              <a:gd name="connsiteY122" fmla="*/ 171508 h 1313681"/>
              <a:gd name="connsiteX123" fmla="*/ 2259743 w 4773699"/>
              <a:gd name="connsiteY123" fmla="*/ 176841 h 1313681"/>
              <a:gd name="connsiteX124" fmla="*/ 2301675 w 4773699"/>
              <a:gd name="connsiteY124" fmla="*/ 185020 h 1313681"/>
              <a:gd name="connsiteX125" fmla="*/ 2321603 w 4773699"/>
              <a:gd name="connsiteY125" fmla="*/ 189998 h 1313681"/>
              <a:gd name="connsiteX126" fmla="*/ 4399504 w 4773699"/>
              <a:gd name="connsiteY126" fmla="*/ 660805 h 1313681"/>
              <a:gd name="connsiteX127" fmla="*/ 4694809 w 4773699"/>
              <a:gd name="connsiteY127" fmla="*/ 726263 h 1313681"/>
              <a:gd name="connsiteX128" fmla="*/ 4709377 w 4773699"/>
              <a:gd name="connsiteY128" fmla="*/ 729608 h 1313681"/>
              <a:gd name="connsiteX129" fmla="*/ 4537160 w 4773699"/>
              <a:gd name="connsiteY129" fmla="*/ 768568 h 1313681"/>
              <a:gd name="connsiteX130" fmla="*/ 4531526 w 4773699"/>
              <a:gd name="connsiteY130" fmla="*/ 767484 h 1313681"/>
              <a:gd name="connsiteX131" fmla="*/ 4531715 w 4773699"/>
              <a:gd name="connsiteY131" fmla="*/ 769800 h 1313681"/>
              <a:gd name="connsiteX132" fmla="*/ 4416110 w 4773699"/>
              <a:gd name="connsiteY132" fmla="*/ 795952 h 1313681"/>
              <a:gd name="connsiteX133" fmla="*/ 4416111 w 4773699"/>
              <a:gd name="connsiteY133" fmla="*/ 740814 h 1313681"/>
              <a:gd name="connsiteX134" fmla="*/ 3885115 w 4773699"/>
              <a:gd name="connsiteY134" fmla="*/ 648715 h 1313681"/>
              <a:gd name="connsiteX135" fmla="*/ 3893003 w 4773699"/>
              <a:gd name="connsiteY135" fmla="*/ 780641 h 1313681"/>
              <a:gd name="connsiteX136" fmla="*/ 4318761 w 4773699"/>
              <a:gd name="connsiteY136" fmla="*/ 817976 h 1313681"/>
              <a:gd name="connsiteX137" fmla="*/ 4201756 w 4773699"/>
              <a:gd name="connsiteY137" fmla="*/ 844445 h 1313681"/>
              <a:gd name="connsiteX138" fmla="*/ 3651117 w 4773699"/>
              <a:gd name="connsiteY138" fmla="*/ 796420 h 1313681"/>
              <a:gd name="connsiteX139" fmla="*/ 2498048 w 4773699"/>
              <a:gd name="connsiteY139" fmla="*/ 696721 h 1313681"/>
              <a:gd name="connsiteX140" fmla="*/ 2031403 w 4773699"/>
              <a:gd name="connsiteY140" fmla="*/ 655116 h 1313681"/>
              <a:gd name="connsiteX141" fmla="*/ 2030019 w 4773699"/>
              <a:gd name="connsiteY141" fmla="*/ 655116 h 1313681"/>
              <a:gd name="connsiteX142" fmla="*/ 2028496 w 4773699"/>
              <a:gd name="connsiteY142" fmla="*/ 654760 h 1313681"/>
              <a:gd name="connsiteX143" fmla="*/ 2029742 w 4773699"/>
              <a:gd name="connsiteY143" fmla="*/ 655116 h 1313681"/>
              <a:gd name="connsiteX144" fmla="*/ 2030019 w 4773699"/>
              <a:gd name="connsiteY144" fmla="*/ 655116 h 1313681"/>
              <a:gd name="connsiteX145" fmla="*/ 2042197 w 4773699"/>
              <a:gd name="connsiteY145" fmla="*/ 657961 h 1313681"/>
              <a:gd name="connsiteX146" fmla="*/ 2042196 w 4773699"/>
              <a:gd name="connsiteY146" fmla="*/ 658316 h 1313681"/>
              <a:gd name="connsiteX147" fmla="*/ 2042196 w 4773699"/>
              <a:gd name="connsiteY147" fmla="*/ 658672 h 1313681"/>
              <a:gd name="connsiteX148" fmla="*/ 2041781 w 4773699"/>
              <a:gd name="connsiteY148" fmla="*/ 659027 h 1313681"/>
              <a:gd name="connsiteX149" fmla="*/ 2040951 w 4773699"/>
              <a:gd name="connsiteY149" fmla="*/ 659383 h 1313681"/>
              <a:gd name="connsiteX150" fmla="*/ 1992377 w 4773699"/>
              <a:gd name="connsiteY150" fmla="*/ 661872 h 1313681"/>
              <a:gd name="connsiteX151" fmla="*/ 1981583 w 4773699"/>
              <a:gd name="connsiteY151" fmla="*/ 661872 h 1313681"/>
              <a:gd name="connsiteX152" fmla="*/ 1970788 w 4773699"/>
              <a:gd name="connsiteY152" fmla="*/ 661872 h 1313681"/>
              <a:gd name="connsiteX153" fmla="*/ 1959994 w 4773699"/>
              <a:gd name="connsiteY153" fmla="*/ 661872 h 1313681"/>
              <a:gd name="connsiteX154" fmla="*/ 1326867 w 4773699"/>
              <a:gd name="connsiteY154" fmla="*/ 768906 h 1313681"/>
              <a:gd name="connsiteX155" fmla="*/ 1325207 w 4773699"/>
              <a:gd name="connsiteY155" fmla="*/ 769261 h 1313681"/>
              <a:gd name="connsiteX156" fmla="*/ 1323131 w 4773699"/>
              <a:gd name="connsiteY156" fmla="*/ 769973 h 1313681"/>
              <a:gd name="connsiteX157" fmla="*/ 1321470 w 4773699"/>
              <a:gd name="connsiteY157" fmla="*/ 770684 h 1313681"/>
              <a:gd name="connsiteX158" fmla="*/ 1319810 w 4773699"/>
              <a:gd name="connsiteY158" fmla="*/ 771040 h 1313681"/>
              <a:gd name="connsiteX159" fmla="*/ 1184466 w 4773699"/>
              <a:gd name="connsiteY159" fmla="*/ 813356 h 1313681"/>
              <a:gd name="connsiteX160" fmla="*/ 1096036 w 4773699"/>
              <a:gd name="connsiteY160" fmla="*/ 838603 h 1313681"/>
              <a:gd name="connsiteX161" fmla="*/ 863128 w 4773699"/>
              <a:gd name="connsiteY161" fmla="*/ 868472 h 1313681"/>
              <a:gd name="connsiteX162" fmla="*/ 629390 w 4773699"/>
              <a:gd name="connsiteY162" fmla="*/ 857094 h 1313681"/>
              <a:gd name="connsiteX163" fmla="*/ 622747 w 4773699"/>
              <a:gd name="connsiteY163" fmla="*/ 856383 h 1313681"/>
              <a:gd name="connsiteX164" fmla="*/ 569191 w 4773699"/>
              <a:gd name="connsiteY164" fmla="*/ 852826 h 1313681"/>
              <a:gd name="connsiteX165" fmla="*/ 556736 w 4773699"/>
              <a:gd name="connsiteY165" fmla="*/ 852826 h 1313681"/>
              <a:gd name="connsiteX166" fmla="*/ 556736 w 4773699"/>
              <a:gd name="connsiteY166" fmla="*/ 909010 h 1313681"/>
              <a:gd name="connsiteX167" fmla="*/ 560058 w 4773699"/>
              <a:gd name="connsiteY167" fmla="*/ 909366 h 1313681"/>
              <a:gd name="connsiteX168" fmla="*/ 564624 w 4773699"/>
              <a:gd name="connsiteY168" fmla="*/ 910077 h 1313681"/>
              <a:gd name="connsiteX169" fmla="*/ 569606 w 4773699"/>
              <a:gd name="connsiteY169" fmla="*/ 910788 h 1313681"/>
              <a:gd name="connsiteX170" fmla="*/ 574588 w 4773699"/>
              <a:gd name="connsiteY170" fmla="*/ 911499 h 1313681"/>
              <a:gd name="connsiteX171" fmla="*/ 579570 w 4773699"/>
              <a:gd name="connsiteY171" fmla="*/ 912210 h 1313681"/>
              <a:gd name="connsiteX172" fmla="*/ 581646 w 4773699"/>
              <a:gd name="connsiteY172" fmla="*/ 912566 h 1313681"/>
              <a:gd name="connsiteX173" fmla="*/ 583722 w 4773699"/>
              <a:gd name="connsiteY173" fmla="*/ 912922 h 1313681"/>
              <a:gd name="connsiteX174" fmla="*/ 585798 w 4773699"/>
              <a:gd name="connsiteY174" fmla="*/ 912922 h 1313681"/>
              <a:gd name="connsiteX175" fmla="*/ 778849 w 4773699"/>
              <a:gd name="connsiteY175" fmla="*/ 927857 h 1313681"/>
              <a:gd name="connsiteX176" fmla="*/ 783416 w 4773699"/>
              <a:gd name="connsiteY176" fmla="*/ 927857 h 1313681"/>
              <a:gd name="connsiteX177" fmla="*/ 787983 w 4773699"/>
              <a:gd name="connsiteY177" fmla="*/ 927857 h 1313681"/>
              <a:gd name="connsiteX178" fmla="*/ 792550 w 4773699"/>
              <a:gd name="connsiteY178" fmla="*/ 927857 h 1313681"/>
              <a:gd name="connsiteX179" fmla="*/ 797947 w 4773699"/>
              <a:gd name="connsiteY179" fmla="*/ 927857 h 1313681"/>
              <a:gd name="connsiteX180" fmla="*/ 1267499 w 4773699"/>
              <a:gd name="connsiteY180" fmla="*/ 850337 h 1313681"/>
              <a:gd name="connsiteX181" fmla="*/ 1272066 w 4773699"/>
              <a:gd name="connsiteY181" fmla="*/ 848203 h 1313681"/>
              <a:gd name="connsiteX182" fmla="*/ 1277048 w 4773699"/>
              <a:gd name="connsiteY182" fmla="*/ 846426 h 1313681"/>
              <a:gd name="connsiteX183" fmla="*/ 1281615 w 4773699"/>
              <a:gd name="connsiteY183" fmla="*/ 844292 h 1313681"/>
              <a:gd name="connsiteX184" fmla="*/ 2002756 w 4773699"/>
              <a:gd name="connsiteY184" fmla="*/ 740103 h 1313681"/>
              <a:gd name="connsiteX185" fmla="*/ 2028081 w 4773699"/>
              <a:gd name="connsiteY185" fmla="*/ 740103 h 1313681"/>
              <a:gd name="connsiteX186" fmla="*/ 2053822 w 4773699"/>
              <a:gd name="connsiteY186" fmla="*/ 740103 h 1313681"/>
              <a:gd name="connsiteX187" fmla="*/ 2079977 w 4773699"/>
              <a:gd name="connsiteY187" fmla="*/ 740103 h 1313681"/>
              <a:gd name="connsiteX188" fmla="*/ 4129672 w 4773699"/>
              <a:gd name="connsiteY188" fmla="*/ 854266 h 1313681"/>
              <a:gd name="connsiteX189" fmla="*/ 4151079 w 4773699"/>
              <a:gd name="connsiteY189" fmla="*/ 855910 h 1313681"/>
              <a:gd name="connsiteX190" fmla="*/ 3533836 w 4773699"/>
              <a:gd name="connsiteY190" fmla="*/ 995546 h 1313681"/>
              <a:gd name="connsiteX191" fmla="*/ 1761545 w 4773699"/>
              <a:gd name="connsiteY191" fmla="*/ 1004665 h 1313681"/>
              <a:gd name="connsiteX192" fmla="*/ 1569324 w 4773699"/>
              <a:gd name="connsiteY192" fmla="*/ 1116677 h 1313681"/>
              <a:gd name="connsiteX193" fmla="*/ 1529883 w 4773699"/>
              <a:gd name="connsiteY193" fmla="*/ 1128768 h 1313681"/>
              <a:gd name="connsiteX194" fmla="*/ 1523241 w 4773699"/>
              <a:gd name="connsiteY194" fmla="*/ 1123078 h 1313681"/>
              <a:gd name="connsiteX195" fmla="*/ 1484630 w 4773699"/>
              <a:gd name="connsiteY195" fmla="*/ 1142992 h 1313681"/>
              <a:gd name="connsiteX196" fmla="*/ 1529883 w 4773699"/>
              <a:gd name="connsiteY196" fmla="*/ 1128768 h 1313681"/>
              <a:gd name="connsiteX197" fmla="*/ 1538601 w 4773699"/>
              <a:gd name="connsiteY197" fmla="*/ 1136235 h 1313681"/>
              <a:gd name="connsiteX198" fmla="*/ 1638656 w 4773699"/>
              <a:gd name="connsiteY198" fmla="*/ 1123078 h 1313681"/>
              <a:gd name="connsiteX199" fmla="*/ 1784794 w 4773699"/>
              <a:gd name="connsiteY199" fmla="*/ 1030979 h 1313681"/>
              <a:gd name="connsiteX200" fmla="*/ 3466540 w 4773699"/>
              <a:gd name="connsiteY200" fmla="*/ 1010770 h 1313681"/>
              <a:gd name="connsiteX201" fmla="*/ 3025629 w 4773699"/>
              <a:gd name="connsiteY201" fmla="*/ 1110515 h 1313681"/>
              <a:gd name="connsiteX202" fmla="*/ 2154228 w 4773699"/>
              <a:gd name="connsiteY202" fmla="*/ 1208519 h 1313681"/>
              <a:gd name="connsiteX203" fmla="*/ 2056312 w 4773699"/>
              <a:gd name="connsiteY203" fmla="*/ 1214111 h 1313681"/>
              <a:gd name="connsiteX204" fmla="*/ 1951276 w 4773699"/>
              <a:gd name="connsiteY204" fmla="*/ 1220511 h 1313681"/>
              <a:gd name="connsiteX205" fmla="*/ 1847485 w 4773699"/>
              <a:gd name="connsiteY205" fmla="*/ 1226556 h 1313681"/>
              <a:gd name="connsiteX206" fmla="*/ 1744938 w 4773699"/>
              <a:gd name="connsiteY206" fmla="*/ 1232246 h 1313681"/>
              <a:gd name="connsiteX207" fmla="*/ 1643638 w 4773699"/>
              <a:gd name="connsiteY207" fmla="*/ 1238291 h 1313681"/>
              <a:gd name="connsiteX208" fmla="*/ 1543584 w 4773699"/>
              <a:gd name="connsiteY208" fmla="*/ 1243980 h 1313681"/>
              <a:gd name="connsiteX209" fmla="*/ 1445189 w 4773699"/>
              <a:gd name="connsiteY209" fmla="*/ 1249670 h 1313681"/>
              <a:gd name="connsiteX210" fmla="*/ 1348456 w 4773699"/>
              <a:gd name="connsiteY210" fmla="*/ 1255360 h 1313681"/>
              <a:gd name="connsiteX211" fmla="*/ 1253383 w 4773699"/>
              <a:gd name="connsiteY211" fmla="*/ 1260693 h 1313681"/>
              <a:gd name="connsiteX212" fmla="*/ 1159971 w 4773699"/>
              <a:gd name="connsiteY212" fmla="*/ 1266383 h 1313681"/>
              <a:gd name="connsiteX213" fmla="*/ 1069050 w 4773699"/>
              <a:gd name="connsiteY213" fmla="*/ 1271361 h 1313681"/>
              <a:gd name="connsiteX214" fmla="*/ 979790 w 4773699"/>
              <a:gd name="connsiteY214" fmla="*/ 1276695 h 1313681"/>
              <a:gd name="connsiteX215" fmla="*/ 318847 w 4773699"/>
              <a:gd name="connsiteY215" fmla="*/ 1313677 h 1313681"/>
              <a:gd name="connsiteX216" fmla="*/ 1534865 w 4773699"/>
              <a:gd name="connsiteY216" fmla="*/ 1150814 h 1313681"/>
              <a:gd name="connsiteX217" fmla="*/ 0 w 4773699"/>
              <a:gd name="connsiteY217" fmla="*/ 1190285 h 1313681"/>
              <a:gd name="connsiteX218" fmla="*/ 269857 w 4773699"/>
              <a:gd name="connsiteY218" fmla="*/ 1160060 h 1313681"/>
              <a:gd name="connsiteX219" fmla="*/ 483252 w 4773699"/>
              <a:gd name="connsiteY219" fmla="*/ 1150104 h 1313681"/>
              <a:gd name="connsiteX220" fmla="*/ 763489 w 4773699"/>
              <a:gd name="connsiteY220" fmla="*/ 1126279 h 1313681"/>
              <a:gd name="connsiteX221" fmla="*/ 764319 w 4773699"/>
              <a:gd name="connsiteY221" fmla="*/ 1125212 h 1313681"/>
              <a:gd name="connsiteX222" fmla="*/ 764734 w 4773699"/>
              <a:gd name="connsiteY222" fmla="*/ 1124856 h 1313681"/>
              <a:gd name="connsiteX223" fmla="*/ 765149 w 4773699"/>
              <a:gd name="connsiteY223" fmla="*/ 1124501 h 1313681"/>
              <a:gd name="connsiteX224" fmla="*/ 765149 w 4773699"/>
              <a:gd name="connsiteY224" fmla="*/ 1123789 h 1313681"/>
              <a:gd name="connsiteX225" fmla="*/ 765149 w 4773699"/>
              <a:gd name="connsiteY225" fmla="*/ 1123434 h 1313681"/>
              <a:gd name="connsiteX226" fmla="*/ 775113 w 4773699"/>
              <a:gd name="connsiteY226" fmla="*/ 1116322 h 1313681"/>
              <a:gd name="connsiteX227" fmla="*/ 775528 w 4773699"/>
              <a:gd name="connsiteY227" fmla="*/ 1116322 h 1313681"/>
              <a:gd name="connsiteX228" fmla="*/ 775944 w 4773699"/>
              <a:gd name="connsiteY228" fmla="*/ 1115966 h 1313681"/>
              <a:gd name="connsiteX229" fmla="*/ 776359 w 4773699"/>
              <a:gd name="connsiteY229" fmla="*/ 1115611 h 1313681"/>
              <a:gd name="connsiteX230" fmla="*/ 787568 w 4773699"/>
              <a:gd name="connsiteY230" fmla="*/ 1105654 h 1313681"/>
              <a:gd name="connsiteX231" fmla="*/ 787568 w 4773699"/>
              <a:gd name="connsiteY231" fmla="*/ 1105298 h 1313681"/>
              <a:gd name="connsiteX232" fmla="*/ 787568 w 4773699"/>
              <a:gd name="connsiteY232" fmla="*/ 1104943 h 1313681"/>
              <a:gd name="connsiteX233" fmla="*/ 787568 w 4773699"/>
              <a:gd name="connsiteY233" fmla="*/ 1104587 h 1313681"/>
              <a:gd name="connsiteX234" fmla="*/ 787568 w 4773699"/>
              <a:gd name="connsiteY234" fmla="*/ 1104232 h 1313681"/>
              <a:gd name="connsiteX235" fmla="*/ 773037 w 4773699"/>
              <a:gd name="connsiteY235" fmla="*/ 1090363 h 1313681"/>
              <a:gd name="connsiteX236" fmla="*/ 697062 w 4773699"/>
              <a:gd name="connsiteY236" fmla="*/ 1064049 h 1313681"/>
              <a:gd name="connsiteX237" fmla="*/ 695816 w 4773699"/>
              <a:gd name="connsiteY237" fmla="*/ 1063694 h 1313681"/>
              <a:gd name="connsiteX238" fmla="*/ 694571 w 4773699"/>
              <a:gd name="connsiteY238" fmla="*/ 1063338 h 1313681"/>
              <a:gd name="connsiteX239" fmla="*/ 693325 w 4773699"/>
              <a:gd name="connsiteY239" fmla="*/ 1062983 h 1313681"/>
              <a:gd name="connsiteX240" fmla="*/ 691665 w 4773699"/>
              <a:gd name="connsiteY240" fmla="*/ 1062627 h 1313681"/>
              <a:gd name="connsiteX241" fmla="*/ 690419 w 4773699"/>
              <a:gd name="connsiteY241" fmla="*/ 1062271 h 1313681"/>
              <a:gd name="connsiteX242" fmla="*/ 494046 w 4773699"/>
              <a:gd name="connsiteY242" fmla="*/ 890164 h 1313681"/>
              <a:gd name="connsiteX243" fmla="*/ 1515768 w 4773699"/>
              <a:gd name="connsiteY243" fmla="*/ 822 h 1313681"/>
              <a:gd name="connsiteX244" fmla="*/ 1535695 w 4773699"/>
              <a:gd name="connsiteY244" fmla="*/ 1533 h 1313681"/>
              <a:gd name="connsiteX245" fmla="*/ 1558530 w 4773699"/>
              <a:gd name="connsiteY245" fmla="*/ 1533 h 1313681"/>
              <a:gd name="connsiteX246" fmla="*/ 1581363 w 4773699"/>
              <a:gd name="connsiteY246" fmla="*/ 2600 h 1313681"/>
              <a:gd name="connsiteX247" fmla="*/ 1604198 w 4773699"/>
              <a:gd name="connsiteY247" fmla="*/ 5089 h 1313681"/>
              <a:gd name="connsiteX248" fmla="*/ 1626201 w 4773699"/>
              <a:gd name="connsiteY248" fmla="*/ 8290 h 1313681"/>
              <a:gd name="connsiteX249" fmla="*/ 1786689 w 4773699"/>
              <a:gd name="connsiteY249" fmla="*/ 16157 h 1313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4773699" h="1313681">
                <a:moveTo>
                  <a:pt x="2030988" y="872740"/>
                </a:moveTo>
                <a:lnTo>
                  <a:pt x="1938406" y="879496"/>
                </a:lnTo>
                <a:lnTo>
                  <a:pt x="1576797" y="925368"/>
                </a:lnTo>
                <a:lnTo>
                  <a:pt x="1269160" y="1037380"/>
                </a:lnTo>
                <a:lnTo>
                  <a:pt x="992244" y="1083607"/>
                </a:lnTo>
                <a:lnTo>
                  <a:pt x="1277048" y="1057293"/>
                </a:lnTo>
                <a:lnTo>
                  <a:pt x="1469269" y="984752"/>
                </a:lnTo>
                <a:lnTo>
                  <a:pt x="1700101" y="918967"/>
                </a:lnTo>
                <a:close/>
                <a:moveTo>
                  <a:pt x="701629" y="593242"/>
                </a:moveTo>
                <a:lnTo>
                  <a:pt x="677134" y="705610"/>
                </a:lnTo>
                <a:lnTo>
                  <a:pt x="594931" y="691386"/>
                </a:lnTo>
                <a:lnTo>
                  <a:pt x="636033" y="607111"/>
                </a:lnTo>
                <a:close/>
                <a:moveTo>
                  <a:pt x="715330" y="579019"/>
                </a:moveTo>
                <a:lnTo>
                  <a:pt x="632711" y="596443"/>
                </a:lnTo>
                <a:lnTo>
                  <a:pt x="581231" y="702054"/>
                </a:lnTo>
                <a:lnTo>
                  <a:pt x="684607" y="719834"/>
                </a:lnTo>
                <a:close/>
                <a:moveTo>
                  <a:pt x="1093130" y="589686"/>
                </a:moveTo>
                <a:lnTo>
                  <a:pt x="1183635" y="596443"/>
                </a:lnTo>
                <a:lnTo>
                  <a:pt x="1060331" y="694942"/>
                </a:lnTo>
                <a:lnTo>
                  <a:pt x="961937" y="680718"/>
                </a:lnTo>
                <a:close/>
                <a:moveTo>
                  <a:pt x="1100187" y="571907"/>
                </a:moveTo>
                <a:lnTo>
                  <a:pt x="924157" y="693876"/>
                </a:lnTo>
                <a:lnTo>
                  <a:pt x="1056180" y="713078"/>
                </a:lnTo>
                <a:lnTo>
                  <a:pt x="1221416" y="580797"/>
                </a:lnTo>
                <a:close/>
                <a:moveTo>
                  <a:pt x="2723482" y="437848"/>
                </a:moveTo>
                <a:lnTo>
                  <a:pt x="2708122" y="655116"/>
                </a:lnTo>
                <a:lnTo>
                  <a:pt x="3677532" y="747571"/>
                </a:lnTo>
                <a:lnTo>
                  <a:pt x="3669643" y="609244"/>
                </a:lnTo>
                <a:close/>
                <a:moveTo>
                  <a:pt x="2234833" y="331169"/>
                </a:moveTo>
                <a:cubicBezTo>
                  <a:pt x="2234003" y="331169"/>
                  <a:pt x="2224454" y="331169"/>
                  <a:pt x="2219057" y="331525"/>
                </a:cubicBezTo>
                <a:lnTo>
                  <a:pt x="2215736" y="331525"/>
                </a:lnTo>
                <a:cubicBezTo>
                  <a:pt x="2159689" y="331525"/>
                  <a:pt x="2104887" y="341126"/>
                  <a:pt x="2030987" y="384864"/>
                </a:cubicBezTo>
                <a:cubicBezTo>
                  <a:pt x="2029742" y="385931"/>
                  <a:pt x="2013965" y="394465"/>
                  <a:pt x="2003171" y="400510"/>
                </a:cubicBezTo>
                <a:lnTo>
                  <a:pt x="1999850" y="402288"/>
                </a:lnTo>
                <a:cubicBezTo>
                  <a:pt x="1941727" y="434291"/>
                  <a:pt x="1794759" y="513589"/>
                  <a:pt x="1796834" y="561595"/>
                </a:cubicBezTo>
                <a:lnTo>
                  <a:pt x="1797249" y="563728"/>
                </a:lnTo>
                <a:lnTo>
                  <a:pt x="1797250" y="564083"/>
                </a:lnTo>
                <a:lnTo>
                  <a:pt x="1797249" y="564439"/>
                </a:lnTo>
                <a:lnTo>
                  <a:pt x="1797249" y="564795"/>
                </a:lnTo>
                <a:cubicBezTo>
                  <a:pt x="1796834" y="570840"/>
                  <a:pt x="1804307" y="587553"/>
                  <a:pt x="1822990" y="595376"/>
                </a:cubicBezTo>
                <a:cubicBezTo>
                  <a:pt x="1858694" y="621334"/>
                  <a:pt x="2087865" y="631647"/>
                  <a:pt x="2270952" y="631291"/>
                </a:cubicBezTo>
                <a:cubicBezTo>
                  <a:pt x="2309148" y="631647"/>
                  <a:pt x="2380556" y="632358"/>
                  <a:pt x="2419997" y="633425"/>
                </a:cubicBezTo>
                <a:lnTo>
                  <a:pt x="2428301" y="383442"/>
                </a:lnTo>
                <a:lnTo>
                  <a:pt x="2426639" y="382731"/>
                </a:lnTo>
                <a:lnTo>
                  <a:pt x="2423733" y="381308"/>
                </a:lnTo>
                <a:lnTo>
                  <a:pt x="2420412" y="380241"/>
                </a:lnTo>
                <a:cubicBezTo>
                  <a:pt x="2383048" y="363884"/>
                  <a:pt x="2297938" y="330814"/>
                  <a:pt x="2234833" y="331169"/>
                </a:cubicBezTo>
                <a:close/>
                <a:moveTo>
                  <a:pt x="1535591" y="64118"/>
                </a:moveTo>
                <a:cubicBezTo>
                  <a:pt x="1520438" y="61984"/>
                  <a:pt x="1502482" y="60384"/>
                  <a:pt x="1487536" y="60918"/>
                </a:cubicBezTo>
                <a:cubicBezTo>
                  <a:pt x="1286181" y="54872"/>
                  <a:pt x="876828" y="262540"/>
                  <a:pt x="798778" y="436070"/>
                </a:cubicBezTo>
                <a:cubicBezTo>
                  <a:pt x="847767" y="439270"/>
                  <a:pt x="909627" y="444604"/>
                  <a:pt x="922912" y="446026"/>
                </a:cubicBezTo>
                <a:lnTo>
                  <a:pt x="923327" y="446026"/>
                </a:lnTo>
                <a:lnTo>
                  <a:pt x="923742" y="446026"/>
                </a:lnTo>
                <a:lnTo>
                  <a:pt x="924573" y="446026"/>
                </a:lnTo>
                <a:lnTo>
                  <a:pt x="924988" y="446026"/>
                </a:lnTo>
                <a:lnTo>
                  <a:pt x="925403" y="446026"/>
                </a:lnTo>
                <a:cubicBezTo>
                  <a:pt x="933706" y="446738"/>
                  <a:pt x="944500" y="447804"/>
                  <a:pt x="949482" y="447804"/>
                </a:cubicBezTo>
                <a:lnTo>
                  <a:pt x="949898" y="447804"/>
                </a:lnTo>
                <a:lnTo>
                  <a:pt x="950313" y="447804"/>
                </a:lnTo>
                <a:lnTo>
                  <a:pt x="950728" y="447804"/>
                </a:lnTo>
                <a:lnTo>
                  <a:pt x="951143" y="447804"/>
                </a:lnTo>
                <a:cubicBezTo>
                  <a:pt x="953219" y="447804"/>
                  <a:pt x="960277" y="447448"/>
                  <a:pt x="968165" y="446738"/>
                </a:cubicBezTo>
                <a:cubicBezTo>
                  <a:pt x="968580" y="446737"/>
                  <a:pt x="969826" y="446737"/>
                  <a:pt x="970656" y="446738"/>
                </a:cubicBezTo>
                <a:cubicBezTo>
                  <a:pt x="977298" y="446382"/>
                  <a:pt x="995981" y="444960"/>
                  <a:pt x="1020476" y="443537"/>
                </a:cubicBezTo>
                <a:cubicBezTo>
                  <a:pt x="1096036" y="441048"/>
                  <a:pt x="1260026" y="417934"/>
                  <a:pt x="1352193" y="402644"/>
                </a:cubicBezTo>
                <a:lnTo>
                  <a:pt x="1353023" y="402644"/>
                </a:lnTo>
                <a:lnTo>
                  <a:pt x="1353853" y="402644"/>
                </a:lnTo>
                <a:lnTo>
                  <a:pt x="1354684" y="402288"/>
                </a:lnTo>
                <a:lnTo>
                  <a:pt x="1355514" y="402288"/>
                </a:lnTo>
                <a:cubicBezTo>
                  <a:pt x="1370875" y="399799"/>
                  <a:pt x="1404919" y="394465"/>
                  <a:pt x="1420280" y="392331"/>
                </a:cubicBezTo>
                <a:lnTo>
                  <a:pt x="1423601" y="391976"/>
                </a:lnTo>
                <a:cubicBezTo>
                  <a:pt x="1458475" y="352860"/>
                  <a:pt x="1691798" y="144838"/>
                  <a:pt x="1747429" y="107145"/>
                </a:cubicBezTo>
                <a:cubicBezTo>
                  <a:pt x="1721274" y="96122"/>
                  <a:pt x="1646129" y="70163"/>
                  <a:pt x="1573891" y="70518"/>
                </a:cubicBezTo>
                <a:lnTo>
                  <a:pt x="1570154" y="70518"/>
                </a:lnTo>
                <a:lnTo>
                  <a:pt x="1566833" y="70518"/>
                </a:lnTo>
                <a:cubicBezTo>
                  <a:pt x="1563096" y="68918"/>
                  <a:pt x="1550745" y="66252"/>
                  <a:pt x="1535591" y="64118"/>
                </a:cubicBezTo>
                <a:close/>
                <a:moveTo>
                  <a:pt x="1786689" y="16157"/>
                </a:moveTo>
                <a:cubicBezTo>
                  <a:pt x="1939418" y="29025"/>
                  <a:pt x="2059218" y="53095"/>
                  <a:pt x="2059218" y="54161"/>
                </a:cubicBezTo>
                <a:lnTo>
                  <a:pt x="2059219" y="54517"/>
                </a:lnTo>
                <a:lnTo>
                  <a:pt x="2058803" y="54517"/>
                </a:lnTo>
                <a:lnTo>
                  <a:pt x="2057973" y="54517"/>
                </a:lnTo>
                <a:lnTo>
                  <a:pt x="2056727" y="54161"/>
                </a:lnTo>
                <a:lnTo>
                  <a:pt x="2056727" y="54517"/>
                </a:lnTo>
                <a:lnTo>
                  <a:pt x="2056312" y="54517"/>
                </a:lnTo>
                <a:cubicBezTo>
                  <a:pt x="2049670" y="54872"/>
                  <a:pt x="2191242" y="93988"/>
                  <a:pt x="2412524" y="147683"/>
                </a:cubicBezTo>
                <a:cubicBezTo>
                  <a:pt x="2694006" y="217379"/>
                  <a:pt x="3382350" y="381664"/>
                  <a:pt x="3722785" y="463095"/>
                </a:cubicBezTo>
                <a:lnTo>
                  <a:pt x="3741467" y="467718"/>
                </a:lnTo>
                <a:lnTo>
                  <a:pt x="3762641" y="472696"/>
                </a:lnTo>
                <a:lnTo>
                  <a:pt x="3783399" y="477674"/>
                </a:lnTo>
                <a:cubicBezTo>
                  <a:pt x="4143969" y="563150"/>
                  <a:pt x="4472080" y="641925"/>
                  <a:pt x="4747390" y="708656"/>
                </a:cubicBezTo>
                <a:lnTo>
                  <a:pt x="4773699" y="715057"/>
                </a:lnTo>
                <a:lnTo>
                  <a:pt x="4720180" y="727164"/>
                </a:lnTo>
                <a:lnTo>
                  <a:pt x="4439463" y="660361"/>
                </a:lnTo>
                <a:cubicBezTo>
                  <a:pt x="4162341" y="594487"/>
                  <a:pt x="3864147" y="523724"/>
                  <a:pt x="3638506" y="470207"/>
                </a:cubicBezTo>
                <a:cubicBezTo>
                  <a:pt x="2950162" y="307344"/>
                  <a:pt x="2522957" y="204577"/>
                  <a:pt x="2524204" y="203155"/>
                </a:cubicBezTo>
                <a:lnTo>
                  <a:pt x="2523789" y="203155"/>
                </a:lnTo>
                <a:lnTo>
                  <a:pt x="2522543" y="202800"/>
                </a:lnTo>
                <a:lnTo>
                  <a:pt x="2520882" y="202444"/>
                </a:lnTo>
                <a:lnTo>
                  <a:pt x="2519637" y="202089"/>
                </a:lnTo>
                <a:cubicBezTo>
                  <a:pt x="2493896" y="195332"/>
                  <a:pt x="2472723" y="190354"/>
                  <a:pt x="2415430" y="178264"/>
                </a:cubicBezTo>
                <a:cubicBezTo>
                  <a:pt x="2384707" y="171863"/>
                  <a:pt x="2335303" y="160484"/>
                  <a:pt x="2318281" y="156572"/>
                </a:cubicBezTo>
                <a:lnTo>
                  <a:pt x="2316206" y="155861"/>
                </a:lnTo>
                <a:lnTo>
                  <a:pt x="2314130" y="155506"/>
                </a:lnTo>
                <a:lnTo>
                  <a:pt x="2312469" y="155150"/>
                </a:lnTo>
                <a:cubicBezTo>
                  <a:pt x="2277595" y="146616"/>
                  <a:pt x="2251855" y="141282"/>
                  <a:pt x="2227361" y="141637"/>
                </a:cubicBezTo>
                <a:lnTo>
                  <a:pt x="2226115" y="141637"/>
                </a:lnTo>
                <a:lnTo>
                  <a:pt x="2224869" y="141637"/>
                </a:lnTo>
                <a:lnTo>
                  <a:pt x="2223209" y="141637"/>
                </a:lnTo>
                <a:lnTo>
                  <a:pt x="2216566" y="140926"/>
                </a:lnTo>
                <a:lnTo>
                  <a:pt x="2209924" y="140571"/>
                </a:lnTo>
                <a:lnTo>
                  <a:pt x="2203281" y="140571"/>
                </a:lnTo>
                <a:lnTo>
                  <a:pt x="2196223" y="140215"/>
                </a:lnTo>
                <a:lnTo>
                  <a:pt x="2189165" y="140215"/>
                </a:lnTo>
                <a:cubicBezTo>
                  <a:pt x="2056312" y="138081"/>
                  <a:pt x="1861185" y="216312"/>
                  <a:pt x="1744108" y="303789"/>
                </a:cubicBezTo>
                <a:cubicBezTo>
                  <a:pt x="1743693" y="303789"/>
                  <a:pt x="1742447" y="304500"/>
                  <a:pt x="1742447" y="304500"/>
                </a:cubicBezTo>
                <a:cubicBezTo>
                  <a:pt x="1738296" y="307344"/>
                  <a:pt x="1727502" y="314812"/>
                  <a:pt x="1723350" y="317301"/>
                </a:cubicBezTo>
                <a:lnTo>
                  <a:pt x="1723350" y="334370"/>
                </a:lnTo>
                <a:cubicBezTo>
                  <a:pt x="1788531" y="273919"/>
                  <a:pt x="2006493" y="162262"/>
                  <a:pt x="2145573" y="167240"/>
                </a:cubicBezTo>
                <a:lnTo>
                  <a:pt x="2153461" y="167240"/>
                </a:lnTo>
                <a:lnTo>
                  <a:pt x="2161349" y="167596"/>
                </a:lnTo>
                <a:lnTo>
                  <a:pt x="2169238" y="168307"/>
                </a:lnTo>
                <a:lnTo>
                  <a:pt x="2176711" y="169018"/>
                </a:lnTo>
                <a:lnTo>
                  <a:pt x="2217811" y="171508"/>
                </a:lnTo>
                <a:lnTo>
                  <a:pt x="2259743" y="176841"/>
                </a:lnTo>
                <a:lnTo>
                  <a:pt x="2301675" y="185020"/>
                </a:lnTo>
                <a:lnTo>
                  <a:pt x="2321603" y="189998"/>
                </a:lnTo>
                <a:cubicBezTo>
                  <a:pt x="2723483" y="284587"/>
                  <a:pt x="3739392" y="513234"/>
                  <a:pt x="4399504" y="660805"/>
                </a:cubicBezTo>
                <a:cubicBezTo>
                  <a:pt x="4464269" y="674584"/>
                  <a:pt x="4569981" y="698032"/>
                  <a:pt x="4694809" y="726263"/>
                </a:cubicBezTo>
                <a:lnTo>
                  <a:pt x="4709377" y="729608"/>
                </a:lnTo>
                <a:lnTo>
                  <a:pt x="4537160" y="768568"/>
                </a:lnTo>
                <a:lnTo>
                  <a:pt x="4531526" y="767484"/>
                </a:lnTo>
                <a:lnTo>
                  <a:pt x="4531715" y="769800"/>
                </a:lnTo>
                <a:lnTo>
                  <a:pt x="4416110" y="795952"/>
                </a:lnTo>
                <a:lnTo>
                  <a:pt x="4416111" y="740814"/>
                </a:lnTo>
                <a:lnTo>
                  <a:pt x="3885115" y="648715"/>
                </a:lnTo>
                <a:lnTo>
                  <a:pt x="3893003" y="780641"/>
                </a:lnTo>
                <a:lnTo>
                  <a:pt x="4318761" y="817976"/>
                </a:lnTo>
                <a:lnTo>
                  <a:pt x="4201756" y="844445"/>
                </a:lnTo>
                <a:lnTo>
                  <a:pt x="3651117" y="796420"/>
                </a:lnTo>
                <a:cubicBezTo>
                  <a:pt x="3165737" y="754149"/>
                  <a:pt x="2712688" y="714856"/>
                  <a:pt x="2498048" y="696721"/>
                </a:cubicBezTo>
                <a:cubicBezTo>
                  <a:pt x="2195393" y="671473"/>
                  <a:pt x="2027251" y="655116"/>
                  <a:pt x="2031403" y="655116"/>
                </a:cubicBezTo>
                <a:lnTo>
                  <a:pt x="2030019" y="655116"/>
                </a:lnTo>
                <a:lnTo>
                  <a:pt x="2028496" y="654760"/>
                </a:lnTo>
                <a:lnTo>
                  <a:pt x="2029742" y="655116"/>
                </a:lnTo>
                <a:lnTo>
                  <a:pt x="2030019" y="655116"/>
                </a:lnTo>
                <a:lnTo>
                  <a:pt x="2042197" y="657961"/>
                </a:lnTo>
                <a:lnTo>
                  <a:pt x="2042196" y="658316"/>
                </a:lnTo>
                <a:lnTo>
                  <a:pt x="2042196" y="658672"/>
                </a:lnTo>
                <a:lnTo>
                  <a:pt x="2041781" y="659027"/>
                </a:lnTo>
                <a:lnTo>
                  <a:pt x="2040951" y="659383"/>
                </a:lnTo>
                <a:cubicBezTo>
                  <a:pt x="2041366" y="660094"/>
                  <a:pt x="2023929" y="661872"/>
                  <a:pt x="1992377" y="661872"/>
                </a:cubicBezTo>
                <a:lnTo>
                  <a:pt x="1981583" y="661872"/>
                </a:lnTo>
                <a:lnTo>
                  <a:pt x="1970788" y="661872"/>
                </a:lnTo>
                <a:lnTo>
                  <a:pt x="1959994" y="661872"/>
                </a:lnTo>
                <a:cubicBezTo>
                  <a:pt x="1745769" y="659738"/>
                  <a:pt x="1503728" y="704899"/>
                  <a:pt x="1326867" y="768906"/>
                </a:cubicBezTo>
                <a:lnTo>
                  <a:pt x="1325207" y="769261"/>
                </a:lnTo>
                <a:lnTo>
                  <a:pt x="1323131" y="769973"/>
                </a:lnTo>
                <a:lnTo>
                  <a:pt x="1321470" y="770684"/>
                </a:lnTo>
                <a:lnTo>
                  <a:pt x="1319810" y="771040"/>
                </a:lnTo>
                <a:cubicBezTo>
                  <a:pt x="1284105" y="783485"/>
                  <a:pt x="1225152" y="803043"/>
                  <a:pt x="1184466" y="813356"/>
                </a:cubicBezTo>
                <a:cubicBezTo>
                  <a:pt x="1154989" y="820823"/>
                  <a:pt x="1116379" y="832202"/>
                  <a:pt x="1096036" y="838603"/>
                </a:cubicBezTo>
                <a:cubicBezTo>
                  <a:pt x="1050783" y="855671"/>
                  <a:pt x="980620" y="868117"/>
                  <a:pt x="863128" y="868472"/>
                </a:cubicBezTo>
                <a:cubicBezTo>
                  <a:pt x="794626" y="868472"/>
                  <a:pt x="683361" y="861360"/>
                  <a:pt x="629390" y="857094"/>
                </a:cubicBezTo>
                <a:cubicBezTo>
                  <a:pt x="627729" y="856738"/>
                  <a:pt x="623993" y="856382"/>
                  <a:pt x="622747" y="856383"/>
                </a:cubicBezTo>
                <a:cubicBezTo>
                  <a:pt x="606556" y="855316"/>
                  <a:pt x="579571" y="853182"/>
                  <a:pt x="569191" y="852826"/>
                </a:cubicBezTo>
                <a:lnTo>
                  <a:pt x="556736" y="852826"/>
                </a:lnTo>
                <a:lnTo>
                  <a:pt x="556736" y="909010"/>
                </a:lnTo>
                <a:lnTo>
                  <a:pt x="560058" y="909366"/>
                </a:lnTo>
                <a:lnTo>
                  <a:pt x="564624" y="910077"/>
                </a:lnTo>
                <a:lnTo>
                  <a:pt x="569606" y="910788"/>
                </a:lnTo>
                <a:lnTo>
                  <a:pt x="574588" y="911499"/>
                </a:lnTo>
                <a:lnTo>
                  <a:pt x="579570" y="912210"/>
                </a:lnTo>
                <a:lnTo>
                  <a:pt x="581646" y="912566"/>
                </a:lnTo>
                <a:lnTo>
                  <a:pt x="583722" y="912922"/>
                </a:lnTo>
                <a:lnTo>
                  <a:pt x="585798" y="912922"/>
                </a:lnTo>
                <a:cubicBezTo>
                  <a:pt x="625239" y="918967"/>
                  <a:pt x="699968" y="928212"/>
                  <a:pt x="778849" y="927857"/>
                </a:cubicBezTo>
                <a:lnTo>
                  <a:pt x="783416" y="927857"/>
                </a:lnTo>
                <a:lnTo>
                  <a:pt x="787983" y="927857"/>
                </a:lnTo>
                <a:lnTo>
                  <a:pt x="792550" y="927857"/>
                </a:lnTo>
                <a:lnTo>
                  <a:pt x="797947" y="927857"/>
                </a:lnTo>
                <a:cubicBezTo>
                  <a:pt x="904229" y="929990"/>
                  <a:pt x="1204809" y="904743"/>
                  <a:pt x="1267499" y="850337"/>
                </a:cubicBezTo>
                <a:lnTo>
                  <a:pt x="1272066" y="848203"/>
                </a:lnTo>
                <a:lnTo>
                  <a:pt x="1277048" y="846426"/>
                </a:lnTo>
                <a:lnTo>
                  <a:pt x="1281615" y="844292"/>
                </a:lnTo>
                <a:cubicBezTo>
                  <a:pt x="1359665" y="801621"/>
                  <a:pt x="1557284" y="739036"/>
                  <a:pt x="2002756" y="740103"/>
                </a:cubicBezTo>
                <a:lnTo>
                  <a:pt x="2028081" y="740103"/>
                </a:lnTo>
                <a:lnTo>
                  <a:pt x="2053822" y="740103"/>
                </a:lnTo>
                <a:lnTo>
                  <a:pt x="2079977" y="740103"/>
                </a:lnTo>
                <a:cubicBezTo>
                  <a:pt x="2479470" y="738503"/>
                  <a:pt x="3376615" y="797709"/>
                  <a:pt x="4129672" y="854266"/>
                </a:cubicBezTo>
                <a:lnTo>
                  <a:pt x="4151079" y="855910"/>
                </a:lnTo>
                <a:lnTo>
                  <a:pt x="3533836" y="995546"/>
                </a:lnTo>
                <a:lnTo>
                  <a:pt x="1761545" y="1004665"/>
                </a:lnTo>
                <a:lnTo>
                  <a:pt x="1569324" y="1116677"/>
                </a:lnTo>
                <a:lnTo>
                  <a:pt x="1529883" y="1128768"/>
                </a:lnTo>
                <a:lnTo>
                  <a:pt x="1523241" y="1123078"/>
                </a:lnTo>
                <a:lnTo>
                  <a:pt x="1484630" y="1142992"/>
                </a:lnTo>
                <a:lnTo>
                  <a:pt x="1529883" y="1128768"/>
                </a:lnTo>
                <a:lnTo>
                  <a:pt x="1538601" y="1136235"/>
                </a:lnTo>
                <a:lnTo>
                  <a:pt x="1638656" y="1123078"/>
                </a:lnTo>
                <a:lnTo>
                  <a:pt x="1784794" y="1030979"/>
                </a:lnTo>
                <a:lnTo>
                  <a:pt x="3466540" y="1010770"/>
                </a:lnTo>
                <a:lnTo>
                  <a:pt x="3025629" y="1110515"/>
                </a:lnTo>
                <a:lnTo>
                  <a:pt x="2154228" y="1208519"/>
                </a:lnTo>
                <a:lnTo>
                  <a:pt x="2056312" y="1214111"/>
                </a:lnTo>
                <a:lnTo>
                  <a:pt x="1951276" y="1220511"/>
                </a:lnTo>
                <a:lnTo>
                  <a:pt x="1847485" y="1226556"/>
                </a:lnTo>
                <a:lnTo>
                  <a:pt x="1744938" y="1232246"/>
                </a:lnTo>
                <a:lnTo>
                  <a:pt x="1643638" y="1238291"/>
                </a:lnTo>
                <a:lnTo>
                  <a:pt x="1543584" y="1243980"/>
                </a:lnTo>
                <a:lnTo>
                  <a:pt x="1445189" y="1249670"/>
                </a:lnTo>
                <a:lnTo>
                  <a:pt x="1348456" y="1255360"/>
                </a:lnTo>
                <a:lnTo>
                  <a:pt x="1253383" y="1260693"/>
                </a:lnTo>
                <a:lnTo>
                  <a:pt x="1159971" y="1266383"/>
                </a:lnTo>
                <a:lnTo>
                  <a:pt x="1069050" y="1271361"/>
                </a:lnTo>
                <a:lnTo>
                  <a:pt x="979790" y="1276695"/>
                </a:lnTo>
                <a:cubicBezTo>
                  <a:pt x="716575" y="1291630"/>
                  <a:pt x="313449" y="1314032"/>
                  <a:pt x="318847" y="1313677"/>
                </a:cubicBezTo>
                <a:lnTo>
                  <a:pt x="1534865" y="1150814"/>
                </a:lnTo>
                <a:lnTo>
                  <a:pt x="0" y="1190285"/>
                </a:lnTo>
                <a:lnTo>
                  <a:pt x="269857" y="1160060"/>
                </a:lnTo>
                <a:cubicBezTo>
                  <a:pt x="332132" y="1159349"/>
                  <a:pt x="454190" y="1153304"/>
                  <a:pt x="483252" y="1150104"/>
                </a:cubicBezTo>
                <a:cubicBezTo>
                  <a:pt x="636863" y="1143347"/>
                  <a:pt x="759337" y="1133390"/>
                  <a:pt x="763489" y="1126279"/>
                </a:cubicBezTo>
                <a:lnTo>
                  <a:pt x="764319" y="1125212"/>
                </a:lnTo>
                <a:lnTo>
                  <a:pt x="764734" y="1124856"/>
                </a:lnTo>
                <a:lnTo>
                  <a:pt x="765149" y="1124501"/>
                </a:lnTo>
                <a:lnTo>
                  <a:pt x="765149" y="1123789"/>
                </a:lnTo>
                <a:lnTo>
                  <a:pt x="765149" y="1123434"/>
                </a:lnTo>
                <a:cubicBezTo>
                  <a:pt x="766394" y="1120945"/>
                  <a:pt x="773452" y="1117389"/>
                  <a:pt x="775113" y="1116322"/>
                </a:cubicBezTo>
                <a:lnTo>
                  <a:pt x="775528" y="1116322"/>
                </a:lnTo>
                <a:lnTo>
                  <a:pt x="775944" y="1115966"/>
                </a:lnTo>
                <a:lnTo>
                  <a:pt x="776359" y="1115611"/>
                </a:lnTo>
                <a:cubicBezTo>
                  <a:pt x="782171" y="1113122"/>
                  <a:pt x="787983" y="1107788"/>
                  <a:pt x="787568" y="1105654"/>
                </a:cubicBezTo>
                <a:lnTo>
                  <a:pt x="787568" y="1105298"/>
                </a:lnTo>
                <a:lnTo>
                  <a:pt x="787568" y="1104943"/>
                </a:lnTo>
                <a:lnTo>
                  <a:pt x="787568" y="1104587"/>
                </a:lnTo>
                <a:lnTo>
                  <a:pt x="787568" y="1104232"/>
                </a:lnTo>
                <a:cubicBezTo>
                  <a:pt x="787983" y="1100676"/>
                  <a:pt x="778434" y="1093208"/>
                  <a:pt x="773037" y="1090363"/>
                </a:cubicBezTo>
                <a:cubicBezTo>
                  <a:pt x="760582" y="1078985"/>
                  <a:pt x="718235" y="1069028"/>
                  <a:pt x="697062" y="1064049"/>
                </a:cubicBezTo>
                <a:lnTo>
                  <a:pt x="695816" y="1063694"/>
                </a:lnTo>
                <a:lnTo>
                  <a:pt x="694571" y="1063338"/>
                </a:lnTo>
                <a:lnTo>
                  <a:pt x="693325" y="1062983"/>
                </a:lnTo>
                <a:lnTo>
                  <a:pt x="691665" y="1062627"/>
                </a:lnTo>
                <a:lnTo>
                  <a:pt x="690419" y="1062271"/>
                </a:lnTo>
                <a:cubicBezTo>
                  <a:pt x="568361" y="1048759"/>
                  <a:pt x="491970" y="947770"/>
                  <a:pt x="494046" y="890164"/>
                </a:cubicBezTo>
                <a:cubicBezTo>
                  <a:pt x="457097" y="636981"/>
                  <a:pt x="1142949" y="-26559"/>
                  <a:pt x="1515768" y="822"/>
                </a:cubicBezTo>
                <a:lnTo>
                  <a:pt x="1535695" y="1533"/>
                </a:lnTo>
                <a:lnTo>
                  <a:pt x="1558530" y="1533"/>
                </a:lnTo>
                <a:lnTo>
                  <a:pt x="1581363" y="2600"/>
                </a:lnTo>
                <a:lnTo>
                  <a:pt x="1604198" y="5089"/>
                </a:lnTo>
                <a:lnTo>
                  <a:pt x="1626201" y="8290"/>
                </a:lnTo>
                <a:cubicBezTo>
                  <a:pt x="1681211" y="8823"/>
                  <a:pt x="1735779" y="11868"/>
                  <a:pt x="1786689" y="16157"/>
                </a:cubicBezTo>
                <a:close/>
              </a:path>
            </a:pathLst>
          </a:cu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11" name="星形: 五角 10" descr="2be5d517-af9b-4736-a59a-af0436eca444"/>
          <p:cNvSpPr/>
          <p:nvPr/>
        </p:nvSpPr>
        <p:spPr>
          <a:xfrm>
            <a:off x="313549" y="131800"/>
            <a:ext cx="2770846" cy="2673573"/>
          </a:xfrm>
          <a:prstGeom prst="star5">
            <a:avLst>
              <a:gd name="adj" fmla="val 20696"/>
              <a:gd name="hf" fmla="val 105146"/>
              <a:gd name="vf" fmla="val 110557"/>
            </a:avLst>
          </a:prstGeom>
          <a:gradFill>
            <a:gsLst>
              <a:gs pos="70000">
                <a:schemeClr val="accent2">
                  <a:lumMod val="20000"/>
                  <a:lumOff val="80000"/>
                  <a:alpha val="0"/>
                </a:schemeClr>
              </a:gs>
              <a:gs pos="0">
                <a:schemeClr val="accent2">
                  <a:alpha val="3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 descr="efbd8bcc-bfc3-444e-b728-b1ca0cf98862"/>
          <p:cNvSpPr>
            <a:spLocks noGrp="1"/>
          </p:cNvSpPr>
          <p:nvPr>
            <p:ph type="ctrTitle" hasCustomPrompt="1"/>
          </p:nvPr>
        </p:nvSpPr>
        <p:spPr>
          <a:xfrm flipV="false" flipH="false">
            <a:off x="1062114" y="1099518"/>
            <a:ext cx="7758036" cy="1371600"/>
          </a:xfrm>
        </p:spPr>
        <p:txBody>
          <a:bodyPr bIns="0" anchor="b">
            <a:normAutofit/>
          </a:bodyPr>
          <a:lstStyle>
            <a:lvl1pPr algn="l">
              <a:defRPr sz="5096">
                <a:gradFill>
                  <a:gsLst>
                    <a:gs pos="100000">
                      <a:schemeClr val="accent2"/>
                    </a:gs>
                    <a:gs pos="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" name="副标题 2" descr="4d22d638-a96f-4b78-9aba-95c3ab2ca25c"/>
          <p:cNvSpPr>
            <a:spLocks noGrp="1"/>
          </p:cNvSpPr>
          <p:nvPr>
            <p:ph type="subTitle" idx="1" hasCustomPrompt="1"/>
          </p:nvPr>
        </p:nvSpPr>
        <p:spPr>
          <a:xfrm flipV="false" flipH="false">
            <a:off x="1062114" y="2513788"/>
            <a:ext cx="7758036" cy="525551"/>
          </a:xfrm>
        </p:spPr>
        <p:txBody>
          <a:bodyPr tIns="0">
            <a:normAutofit/>
          </a:bodyPr>
          <a:lstStyle>
            <a:lvl1pPr marL="0" indent="0" algn="l">
              <a:buNone/>
              <a:defRPr sz="2800" b="1">
                <a:gradFill>
                  <a:gsLst>
                    <a:gs pos="100000">
                      <a:schemeClr val="accent2"/>
                    </a:gs>
                    <a:gs pos="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4" name="文本占位符 3" descr="372c9bfb-74f2-4be4-b0ca-8748ad5aeb25"/>
          <p:cNvSpPr>
            <a:spLocks noGrp="1"/>
          </p:cNvSpPr>
          <p:nvPr>
            <p:ph type="body" sz="quarter" idx="13" hasCustomPrompt="1"/>
          </p:nvPr>
        </p:nvSpPr>
        <p:spPr>
          <a:xfrm flipV="false" flipH="false">
            <a:off x="1178370" y="4038068"/>
            <a:ext cx="2278059" cy="565967"/>
          </a:xfrm>
          <a:prstGeom prst="roundRect">
            <a:avLst>
              <a:gd name="adj" fmla="val 50000"/>
            </a:avLst>
          </a:prstGeom>
          <a:ln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5400000" scaled="1"/>
            </a:gradFill>
          </a:ln>
        </p:spPr>
        <p:txBody>
          <a:bodyPr wrap="none" lIns="180000" rIns="180000" anchor="ctr">
            <a:spAutoFit/>
          </a:bodyPr>
          <a:lstStyle>
            <a:lvl1pPr marL="0" indent="0" algn="ctr">
              <a:buNone/>
              <a:defRPr sz="1800" b="1">
                <a:gradFill>
                  <a:gsLst>
                    <a:gs pos="100000">
                      <a:schemeClr val="accent2"/>
                    </a:gs>
                    <a:gs pos="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5" name="文本占位符 4" descr="d216d7a4-13f2-45d0-a15e-ef879cea46df"/>
          <p:cNvSpPr>
            <a:spLocks noGrp="1"/>
          </p:cNvSpPr>
          <p:nvPr>
            <p:ph type="body" sz="quarter" idx="14" hasCustomPrompt="1"/>
          </p:nvPr>
        </p:nvSpPr>
        <p:spPr>
          <a:xfrm flipV="false" flipH="false">
            <a:off x="1086228" y="3081368"/>
            <a:ext cx="5009771" cy="591535"/>
          </a:xfrm>
        </p:spPr>
        <p:txBody>
          <a:bodyPr tIns="0" anchor="t" anchorCtr="0">
            <a:noAutofit/>
          </a:bodyPr>
          <a:lstStyle>
            <a:lvl1pPr marL="0" indent="0">
              <a:buNone/>
              <a:defRPr sz="2800" b="1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/>
              <a:t>20XX.XX.XX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cdc78dae-0274-4822-af85-fc8349c5bc0a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title</a:t>
            </a:r>
          </a:p>
        </p:txBody>
      </p:sp>
      <p:sp>
        <p:nvSpPr>
          <p:cNvPr id="3" name="内容占位符 2" descr="606ea5ad-6580-4449-9ffe-9ac1bec18721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日期占位符 3" descr="215c17a6-9c8c-4ed0-93ad-8043988f990e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 descr="fbf13b99-d2b5-4cd1-a42a-fa27fce9fd0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 descr="77b7f52b-480b-4a60-ba34-7ad598e5ce7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 descr="e2e9e63d-f3ef-43e3-942a-2444cd126f1c"/>
          <p:cNvSpPr/>
          <p:nvPr/>
        </p:nvSpPr>
        <p:spPr>
          <a:xfrm>
            <a:off x="-6000" y="-3600"/>
            <a:ext cx="12204000" cy="6865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 descr="f0d0521c-a9de-465c-bcde-cfc2a07a9c87"/>
          <p:cNvSpPr/>
          <p:nvPr/>
        </p:nvSpPr>
        <p:spPr>
          <a:xfrm>
            <a:off x="2094310" y="5172223"/>
            <a:ext cx="3730291" cy="1174756"/>
          </a:xfrm>
          <a:custGeom>
            <a:avLst/>
            <a:gdLst>
              <a:gd name="connsiteX0" fmla="*/ 2779505 w 3730291"/>
              <a:gd name="connsiteY0" fmla="*/ 884252 h 1174756"/>
              <a:gd name="connsiteX1" fmla="*/ 2779410 w 3730291"/>
              <a:gd name="connsiteY1" fmla="*/ 884408 h 1174756"/>
              <a:gd name="connsiteX2" fmla="*/ 2779410 w 3730291"/>
              <a:gd name="connsiteY2" fmla="*/ 886307 h 1174756"/>
              <a:gd name="connsiteX3" fmla="*/ 2779505 w 3730291"/>
              <a:gd name="connsiteY3" fmla="*/ 886402 h 1174756"/>
              <a:gd name="connsiteX4" fmla="*/ 2779505 w 3730291"/>
              <a:gd name="connsiteY4" fmla="*/ 874510 h 1174756"/>
              <a:gd name="connsiteX5" fmla="*/ 2779315 w 3730291"/>
              <a:gd name="connsiteY5" fmla="*/ 874822 h 1174756"/>
              <a:gd name="connsiteX6" fmla="*/ 2779315 w 3730291"/>
              <a:gd name="connsiteY6" fmla="*/ 876720 h 1174756"/>
              <a:gd name="connsiteX7" fmla="*/ 2779505 w 3730291"/>
              <a:gd name="connsiteY7" fmla="*/ 876910 h 1174756"/>
              <a:gd name="connsiteX8" fmla="*/ 2779505 w 3730291"/>
              <a:gd name="connsiteY8" fmla="*/ 864768 h 1174756"/>
              <a:gd name="connsiteX9" fmla="*/ 2779220 w 3730291"/>
              <a:gd name="connsiteY9" fmla="*/ 865235 h 1174756"/>
              <a:gd name="connsiteX10" fmla="*/ 2779220 w 3730291"/>
              <a:gd name="connsiteY10" fmla="*/ 867134 h 1174756"/>
              <a:gd name="connsiteX11" fmla="*/ 2779505 w 3730291"/>
              <a:gd name="connsiteY11" fmla="*/ 867418 h 1174756"/>
              <a:gd name="connsiteX12" fmla="*/ 2779505 w 3730291"/>
              <a:gd name="connsiteY12" fmla="*/ 855024 h 1174756"/>
              <a:gd name="connsiteX13" fmla="*/ 2779124 w 3730291"/>
              <a:gd name="connsiteY13" fmla="*/ 855649 h 1174756"/>
              <a:gd name="connsiteX14" fmla="*/ 2779124 w 3730291"/>
              <a:gd name="connsiteY14" fmla="*/ 857547 h 1174756"/>
              <a:gd name="connsiteX15" fmla="*/ 2779125 w 3730291"/>
              <a:gd name="connsiteY15" fmla="*/ 857547 h 1174756"/>
              <a:gd name="connsiteX16" fmla="*/ 2779505 w 3730291"/>
              <a:gd name="connsiteY16" fmla="*/ 857926 h 1174756"/>
              <a:gd name="connsiteX17" fmla="*/ 2779505 w 3730291"/>
              <a:gd name="connsiteY17" fmla="*/ 845186 h 1174756"/>
              <a:gd name="connsiteX18" fmla="*/ 2779029 w 3730291"/>
              <a:gd name="connsiteY18" fmla="*/ 845967 h 1174756"/>
              <a:gd name="connsiteX19" fmla="*/ 2779029 w 3730291"/>
              <a:gd name="connsiteY19" fmla="*/ 847961 h 1174756"/>
              <a:gd name="connsiteX20" fmla="*/ 2779505 w 3730291"/>
              <a:gd name="connsiteY20" fmla="*/ 848409 h 1174756"/>
              <a:gd name="connsiteX21" fmla="*/ 2778362 w 3730291"/>
              <a:gd name="connsiteY21" fmla="*/ 833533 h 1174756"/>
              <a:gd name="connsiteX22" fmla="*/ 2778362 w 3730291"/>
              <a:gd name="connsiteY22" fmla="*/ 838374 h 1174756"/>
              <a:gd name="connsiteX23" fmla="*/ 2778934 w 3730291"/>
              <a:gd name="connsiteY23" fmla="*/ 838374 h 1174756"/>
              <a:gd name="connsiteX24" fmla="*/ 2779032 w 3730291"/>
              <a:gd name="connsiteY24" fmla="*/ 838371 h 1174756"/>
              <a:gd name="connsiteX25" fmla="*/ 2779505 w 3730291"/>
              <a:gd name="connsiteY25" fmla="*/ 838845 h 1174756"/>
              <a:gd name="connsiteX26" fmla="*/ 2779505 w 3730291"/>
              <a:gd name="connsiteY26" fmla="*/ 833533 h 1174756"/>
              <a:gd name="connsiteX27" fmla="*/ 2098563 w 3730291"/>
              <a:gd name="connsiteY27" fmla="*/ 488799 h 1174756"/>
              <a:gd name="connsiteX28" fmla="*/ 2098563 w 3730291"/>
              <a:gd name="connsiteY28" fmla="*/ 497816 h 1174756"/>
              <a:gd name="connsiteX29" fmla="*/ 2108088 w 3730291"/>
              <a:gd name="connsiteY29" fmla="*/ 497816 h 1174756"/>
              <a:gd name="connsiteX30" fmla="*/ 2108088 w 3730291"/>
              <a:gd name="connsiteY30" fmla="*/ 488799 h 1174756"/>
              <a:gd name="connsiteX31" fmla="*/ 2062368 w 3730291"/>
              <a:gd name="connsiteY31" fmla="*/ 488799 h 1174756"/>
              <a:gd name="connsiteX32" fmla="*/ 2062368 w 3730291"/>
              <a:gd name="connsiteY32" fmla="*/ 497816 h 1174756"/>
              <a:gd name="connsiteX33" fmla="*/ 2071321 w 3730291"/>
              <a:gd name="connsiteY33" fmla="*/ 497816 h 1174756"/>
              <a:gd name="connsiteX34" fmla="*/ 2071321 w 3730291"/>
              <a:gd name="connsiteY34" fmla="*/ 488799 h 1174756"/>
              <a:gd name="connsiteX35" fmla="*/ 981471 w 3730291"/>
              <a:gd name="connsiteY35" fmla="*/ 479498 h 1174756"/>
              <a:gd name="connsiteX36" fmla="*/ 981471 w 3730291"/>
              <a:gd name="connsiteY36" fmla="*/ 490223 h 1174756"/>
              <a:gd name="connsiteX37" fmla="*/ 988996 w 3730291"/>
              <a:gd name="connsiteY37" fmla="*/ 490223 h 1174756"/>
              <a:gd name="connsiteX38" fmla="*/ 989662 w 3730291"/>
              <a:gd name="connsiteY38" fmla="*/ 490223 h 1174756"/>
              <a:gd name="connsiteX39" fmla="*/ 999664 w 3730291"/>
              <a:gd name="connsiteY39" fmla="*/ 496013 h 1174756"/>
              <a:gd name="connsiteX40" fmla="*/ 1000902 w 3730291"/>
              <a:gd name="connsiteY40" fmla="*/ 498196 h 1174756"/>
              <a:gd name="connsiteX41" fmla="*/ 1000902 w 3730291"/>
              <a:gd name="connsiteY41" fmla="*/ 543376 h 1174756"/>
              <a:gd name="connsiteX42" fmla="*/ 1006903 w 3730291"/>
              <a:gd name="connsiteY42" fmla="*/ 542711 h 1174756"/>
              <a:gd name="connsiteX43" fmla="*/ 1008141 w 3730291"/>
              <a:gd name="connsiteY43" fmla="*/ 542711 h 1174756"/>
              <a:gd name="connsiteX44" fmla="*/ 1014904 w 3730291"/>
              <a:gd name="connsiteY44" fmla="*/ 543376 h 1174756"/>
              <a:gd name="connsiteX45" fmla="*/ 1014904 w 3730291"/>
              <a:gd name="connsiteY45" fmla="*/ 497911 h 1174756"/>
              <a:gd name="connsiteX46" fmla="*/ 1016142 w 3730291"/>
              <a:gd name="connsiteY46" fmla="*/ 495728 h 1174756"/>
              <a:gd name="connsiteX47" fmla="*/ 1026143 w 3730291"/>
              <a:gd name="connsiteY47" fmla="*/ 489654 h 1174756"/>
              <a:gd name="connsiteX48" fmla="*/ 1026810 w 3730291"/>
              <a:gd name="connsiteY48" fmla="*/ 489654 h 1174756"/>
              <a:gd name="connsiteX49" fmla="*/ 1034430 w 3730291"/>
              <a:gd name="connsiteY49" fmla="*/ 489654 h 1174756"/>
              <a:gd name="connsiteX50" fmla="*/ 1034430 w 3730291"/>
              <a:gd name="connsiteY50" fmla="*/ 479498 h 1174756"/>
              <a:gd name="connsiteX51" fmla="*/ 1033573 w 3730291"/>
              <a:gd name="connsiteY51" fmla="*/ 479498 h 1174756"/>
              <a:gd name="connsiteX52" fmla="*/ 1033573 w 3730291"/>
              <a:gd name="connsiteY52" fmla="*/ 484243 h 1174756"/>
              <a:gd name="connsiteX53" fmla="*/ 1032334 w 3730291"/>
              <a:gd name="connsiteY53" fmla="*/ 485477 h 1174756"/>
              <a:gd name="connsiteX54" fmla="*/ 983471 w 3730291"/>
              <a:gd name="connsiteY54" fmla="*/ 485477 h 1174756"/>
              <a:gd name="connsiteX55" fmla="*/ 982233 w 3730291"/>
              <a:gd name="connsiteY55" fmla="*/ 484243 h 1174756"/>
              <a:gd name="connsiteX56" fmla="*/ 982233 w 3730291"/>
              <a:gd name="connsiteY56" fmla="*/ 479498 h 1174756"/>
              <a:gd name="connsiteX57" fmla="*/ 2070940 w 3730291"/>
              <a:gd name="connsiteY57" fmla="*/ 477884 h 1174756"/>
              <a:gd name="connsiteX58" fmla="*/ 2064654 w 3730291"/>
              <a:gd name="connsiteY58" fmla="*/ 484813 h 1174756"/>
              <a:gd name="connsiteX59" fmla="*/ 2070940 w 3730291"/>
              <a:gd name="connsiteY59" fmla="*/ 484813 h 1174756"/>
              <a:gd name="connsiteX60" fmla="*/ 2098753 w 3730291"/>
              <a:gd name="connsiteY60" fmla="*/ 476081 h 1174756"/>
              <a:gd name="connsiteX61" fmla="*/ 2098753 w 3730291"/>
              <a:gd name="connsiteY61" fmla="*/ 484528 h 1174756"/>
              <a:gd name="connsiteX62" fmla="*/ 2107230 w 3730291"/>
              <a:gd name="connsiteY62" fmla="*/ 484528 h 1174756"/>
              <a:gd name="connsiteX63" fmla="*/ 2094181 w 3730291"/>
              <a:gd name="connsiteY63" fmla="*/ 472284 h 1174756"/>
              <a:gd name="connsiteX64" fmla="*/ 2075988 w 3730291"/>
              <a:gd name="connsiteY64" fmla="*/ 472758 h 1174756"/>
              <a:gd name="connsiteX65" fmla="*/ 2075988 w 3730291"/>
              <a:gd name="connsiteY65" fmla="*/ 484528 h 1174756"/>
              <a:gd name="connsiteX66" fmla="*/ 2094181 w 3730291"/>
              <a:gd name="connsiteY66" fmla="*/ 484528 h 1174756"/>
              <a:gd name="connsiteX67" fmla="*/ 1033573 w 3730291"/>
              <a:gd name="connsiteY67" fmla="*/ 462318 h 1174756"/>
              <a:gd name="connsiteX68" fmla="*/ 1033573 w 3730291"/>
              <a:gd name="connsiteY68" fmla="*/ 477125 h 1174756"/>
              <a:gd name="connsiteX69" fmla="*/ 1034430 w 3730291"/>
              <a:gd name="connsiteY69" fmla="*/ 477125 h 1174756"/>
              <a:gd name="connsiteX70" fmla="*/ 1034430 w 3730291"/>
              <a:gd name="connsiteY70" fmla="*/ 462318 h 1174756"/>
              <a:gd name="connsiteX71" fmla="*/ 981471 w 3730291"/>
              <a:gd name="connsiteY71" fmla="*/ 462318 h 1174756"/>
              <a:gd name="connsiteX72" fmla="*/ 981471 w 3730291"/>
              <a:gd name="connsiteY72" fmla="*/ 477125 h 1174756"/>
              <a:gd name="connsiteX73" fmla="*/ 982233 w 3730291"/>
              <a:gd name="connsiteY73" fmla="*/ 477125 h 1174756"/>
              <a:gd name="connsiteX74" fmla="*/ 982233 w 3730291"/>
              <a:gd name="connsiteY74" fmla="*/ 462318 h 1174756"/>
              <a:gd name="connsiteX75" fmla="*/ 1253982 w 3730291"/>
              <a:gd name="connsiteY75" fmla="*/ 269 h 1174756"/>
              <a:gd name="connsiteX76" fmla="*/ 1350374 w 3730291"/>
              <a:gd name="connsiteY76" fmla="*/ 11089 h 1174756"/>
              <a:gd name="connsiteX77" fmla="*/ 1365138 w 3730291"/>
              <a:gd name="connsiteY77" fmla="*/ 9001 h 1174756"/>
              <a:gd name="connsiteX78" fmla="*/ 1366376 w 3730291"/>
              <a:gd name="connsiteY78" fmla="*/ 9001 h 1174756"/>
              <a:gd name="connsiteX79" fmla="*/ 1396190 w 3730291"/>
              <a:gd name="connsiteY79" fmla="*/ 26940 h 1174756"/>
              <a:gd name="connsiteX80" fmla="*/ 1396190 w 3730291"/>
              <a:gd name="connsiteY80" fmla="*/ 28174 h 1174756"/>
              <a:gd name="connsiteX81" fmla="*/ 1396190 w 3730291"/>
              <a:gd name="connsiteY81" fmla="*/ 146913 h 1174756"/>
              <a:gd name="connsiteX82" fmla="*/ 1398285 w 3730291"/>
              <a:gd name="connsiteY82" fmla="*/ 148242 h 1174756"/>
              <a:gd name="connsiteX83" fmla="*/ 1411525 w 3730291"/>
              <a:gd name="connsiteY83" fmla="*/ 158683 h 1174756"/>
              <a:gd name="connsiteX84" fmla="*/ 1412668 w 3730291"/>
              <a:gd name="connsiteY84" fmla="*/ 159822 h 1174756"/>
              <a:gd name="connsiteX85" fmla="*/ 1412668 w 3730291"/>
              <a:gd name="connsiteY85" fmla="*/ 844544 h 1174756"/>
              <a:gd name="connsiteX86" fmla="*/ 1550875 w 3730291"/>
              <a:gd name="connsiteY86" fmla="*/ 844544 h 1174756"/>
              <a:gd name="connsiteX87" fmla="*/ 1550875 w 3730291"/>
              <a:gd name="connsiteY87" fmla="*/ 803351 h 1174756"/>
              <a:gd name="connsiteX88" fmla="*/ 1561162 w 3730291"/>
              <a:gd name="connsiteY88" fmla="*/ 803351 h 1174756"/>
              <a:gd name="connsiteX89" fmla="*/ 1554494 w 3730291"/>
              <a:gd name="connsiteY89" fmla="*/ 789873 h 1174756"/>
              <a:gd name="connsiteX90" fmla="*/ 1585927 w 3730291"/>
              <a:gd name="connsiteY90" fmla="*/ 789873 h 1174756"/>
              <a:gd name="connsiteX91" fmla="*/ 1604977 w 3730291"/>
              <a:gd name="connsiteY91" fmla="*/ 789873 h 1174756"/>
              <a:gd name="connsiteX92" fmla="*/ 1621075 w 3730291"/>
              <a:gd name="connsiteY92" fmla="*/ 789873 h 1174756"/>
              <a:gd name="connsiteX93" fmla="*/ 1621075 w 3730291"/>
              <a:gd name="connsiteY93" fmla="*/ 623105 h 1174756"/>
              <a:gd name="connsiteX94" fmla="*/ 1621075 w 3730291"/>
              <a:gd name="connsiteY94" fmla="*/ 622061 h 1174756"/>
              <a:gd name="connsiteX95" fmla="*/ 1719563 w 3730291"/>
              <a:gd name="connsiteY95" fmla="*/ 544041 h 1174756"/>
              <a:gd name="connsiteX96" fmla="*/ 1720897 w 3730291"/>
              <a:gd name="connsiteY96" fmla="*/ 543281 h 1174756"/>
              <a:gd name="connsiteX97" fmla="*/ 1725088 w 3730291"/>
              <a:gd name="connsiteY97" fmla="*/ 543281 h 1174756"/>
              <a:gd name="connsiteX98" fmla="*/ 1725564 w 3730291"/>
              <a:gd name="connsiteY98" fmla="*/ 542807 h 1174756"/>
              <a:gd name="connsiteX99" fmla="*/ 1726040 w 3730291"/>
              <a:gd name="connsiteY99" fmla="*/ 543281 h 1174756"/>
              <a:gd name="connsiteX100" fmla="*/ 1728136 w 3730291"/>
              <a:gd name="connsiteY100" fmla="*/ 543281 h 1174756"/>
              <a:gd name="connsiteX101" fmla="*/ 1728136 w 3730291"/>
              <a:gd name="connsiteY101" fmla="*/ 542826 h 1174756"/>
              <a:gd name="connsiteX102" fmla="*/ 1728888 w 3730291"/>
              <a:gd name="connsiteY102" fmla="*/ 542532 h 1174756"/>
              <a:gd name="connsiteX103" fmla="*/ 1729184 w 3730291"/>
              <a:gd name="connsiteY103" fmla="*/ 543281 h 1174756"/>
              <a:gd name="connsiteX104" fmla="*/ 1731279 w 3730291"/>
              <a:gd name="connsiteY104" fmla="*/ 543281 h 1174756"/>
              <a:gd name="connsiteX105" fmla="*/ 1731755 w 3730291"/>
              <a:gd name="connsiteY105" fmla="*/ 542807 h 1174756"/>
              <a:gd name="connsiteX106" fmla="*/ 1732232 w 3730291"/>
              <a:gd name="connsiteY106" fmla="*/ 543281 h 1174756"/>
              <a:gd name="connsiteX107" fmla="*/ 1734327 w 3730291"/>
              <a:gd name="connsiteY107" fmla="*/ 543281 h 1174756"/>
              <a:gd name="connsiteX108" fmla="*/ 1734803 w 3730291"/>
              <a:gd name="connsiteY108" fmla="*/ 542807 h 1174756"/>
              <a:gd name="connsiteX109" fmla="*/ 1735280 w 3730291"/>
              <a:gd name="connsiteY109" fmla="*/ 543281 h 1174756"/>
              <a:gd name="connsiteX110" fmla="*/ 1737375 w 3730291"/>
              <a:gd name="connsiteY110" fmla="*/ 543281 h 1174756"/>
              <a:gd name="connsiteX111" fmla="*/ 1737851 w 3730291"/>
              <a:gd name="connsiteY111" fmla="*/ 542807 h 1174756"/>
              <a:gd name="connsiteX112" fmla="*/ 1738328 w 3730291"/>
              <a:gd name="connsiteY112" fmla="*/ 543281 h 1174756"/>
              <a:gd name="connsiteX113" fmla="*/ 1740518 w 3730291"/>
              <a:gd name="connsiteY113" fmla="*/ 543281 h 1174756"/>
              <a:gd name="connsiteX114" fmla="*/ 1740518 w 3730291"/>
              <a:gd name="connsiteY114" fmla="*/ 542712 h 1174756"/>
              <a:gd name="connsiteX115" fmla="*/ 1740995 w 3730291"/>
              <a:gd name="connsiteY115" fmla="*/ 543281 h 1174756"/>
              <a:gd name="connsiteX116" fmla="*/ 1741198 w 3730291"/>
              <a:gd name="connsiteY116" fmla="*/ 543269 h 1174756"/>
              <a:gd name="connsiteX117" fmla="*/ 1742614 w 3730291"/>
              <a:gd name="connsiteY117" fmla="*/ 544705 h 1174756"/>
              <a:gd name="connsiteX118" fmla="*/ 1742614 w 3730291"/>
              <a:gd name="connsiteY118" fmla="*/ 962050 h 1174756"/>
              <a:gd name="connsiteX119" fmla="*/ 1792387 w 3730291"/>
              <a:gd name="connsiteY119" fmla="*/ 962050 h 1174756"/>
              <a:gd name="connsiteX120" fmla="*/ 1796049 w 3730291"/>
              <a:gd name="connsiteY120" fmla="*/ 787784 h 1174756"/>
              <a:gd name="connsiteX121" fmla="*/ 1811670 w 3730291"/>
              <a:gd name="connsiteY121" fmla="*/ 787784 h 1174756"/>
              <a:gd name="connsiteX122" fmla="*/ 1811670 w 3730291"/>
              <a:gd name="connsiteY122" fmla="*/ 781045 h 1174756"/>
              <a:gd name="connsiteX123" fmla="*/ 1815194 w 3730291"/>
              <a:gd name="connsiteY123" fmla="*/ 781045 h 1174756"/>
              <a:gd name="connsiteX124" fmla="*/ 1815194 w 3730291"/>
              <a:gd name="connsiteY124" fmla="*/ 724760 h 1174756"/>
              <a:gd name="connsiteX125" fmla="*/ 1824815 w 3730291"/>
              <a:gd name="connsiteY125" fmla="*/ 724760 h 1174756"/>
              <a:gd name="connsiteX126" fmla="*/ 1824815 w 3730291"/>
              <a:gd name="connsiteY126" fmla="*/ 673885 h 1174756"/>
              <a:gd name="connsiteX127" fmla="*/ 1829006 w 3730291"/>
              <a:gd name="connsiteY127" fmla="*/ 673885 h 1174756"/>
              <a:gd name="connsiteX128" fmla="*/ 1829006 w 3730291"/>
              <a:gd name="connsiteY128" fmla="*/ 724760 h 1174756"/>
              <a:gd name="connsiteX129" fmla="*/ 1869868 w 3730291"/>
              <a:gd name="connsiteY129" fmla="*/ 724760 h 1174756"/>
              <a:gd name="connsiteX130" fmla="*/ 1869868 w 3730291"/>
              <a:gd name="connsiteY130" fmla="*/ 748109 h 1174756"/>
              <a:gd name="connsiteX131" fmla="*/ 1888251 w 3730291"/>
              <a:gd name="connsiteY131" fmla="*/ 748109 h 1174756"/>
              <a:gd name="connsiteX132" fmla="*/ 1888251 w 3730291"/>
              <a:gd name="connsiteY132" fmla="*/ 787784 h 1174756"/>
              <a:gd name="connsiteX133" fmla="*/ 1892918 w 3730291"/>
              <a:gd name="connsiteY133" fmla="*/ 787784 h 1174756"/>
              <a:gd name="connsiteX134" fmla="*/ 1892918 w 3730291"/>
              <a:gd name="connsiteY134" fmla="*/ 880517 h 1174756"/>
              <a:gd name="connsiteX135" fmla="*/ 1893489 w 3730291"/>
              <a:gd name="connsiteY135" fmla="*/ 880517 h 1174756"/>
              <a:gd name="connsiteX136" fmla="*/ 1893489 w 3730291"/>
              <a:gd name="connsiteY136" fmla="*/ 857832 h 1174756"/>
              <a:gd name="connsiteX137" fmla="*/ 1893965 w 3730291"/>
              <a:gd name="connsiteY137" fmla="*/ 857832 h 1174756"/>
              <a:gd name="connsiteX138" fmla="*/ 1896823 w 3730291"/>
              <a:gd name="connsiteY138" fmla="*/ 857832 h 1174756"/>
              <a:gd name="connsiteX139" fmla="*/ 1896823 w 3730291"/>
              <a:gd name="connsiteY139" fmla="*/ 846822 h 1174756"/>
              <a:gd name="connsiteX140" fmla="*/ 1897204 w 3730291"/>
              <a:gd name="connsiteY140" fmla="*/ 846822 h 1174756"/>
              <a:gd name="connsiteX141" fmla="*/ 1902443 w 3730291"/>
              <a:gd name="connsiteY141" fmla="*/ 846822 h 1174756"/>
              <a:gd name="connsiteX142" fmla="*/ 1918921 w 3730291"/>
              <a:gd name="connsiteY142" fmla="*/ 817398 h 1174756"/>
              <a:gd name="connsiteX143" fmla="*/ 1919207 w 3730291"/>
              <a:gd name="connsiteY143" fmla="*/ 817683 h 1174756"/>
              <a:gd name="connsiteX144" fmla="*/ 1919397 w 3730291"/>
              <a:gd name="connsiteY144" fmla="*/ 817398 h 1174756"/>
              <a:gd name="connsiteX145" fmla="*/ 1937304 w 3730291"/>
              <a:gd name="connsiteY145" fmla="*/ 846822 h 1174756"/>
              <a:gd name="connsiteX146" fmla="*/ 1941972 w 3730291"/>
              <a:gd name="connsiteY146" fmla="*/ 846822 h 1174756"/>
              <a:gd name="connsiteX147" fmla="*/ 1942448 w 3730291"/>
              <a:gd name="connsiteY147" fmla="*/ 846822 h 1174756"/>
              <a:gd name="connsiteX148" fmla="*/ 1942448 w 3730291"/>
              <a:gd name="connsiteY148" fmla="*/ 857832 h 1174756"/>
              <a:gd name="connsiteX149" fmla="*/ 1945210 w 3730291"/>
              <a:gd name="connsiteY149" fmla="*/ 857832 h 1174756"/>
              <a:gd name="connsiteX150" fmla="*/ 1945686 w 3730291"/>
              <a:gd name="connsiteY150" fmla="*/ 857832 h 1174756"/>
              <a:gd name="connsiteX151" fmla="*/ 1945686 w 3730291"/>
              <a:gd name="connsiteY151" fmla="*/ 880517 h 1174756"/>
              <a:gd name="connsiteX152" fmla="*/ 1961784 w 3730291"/>
              <a:gd name="connsiteY152" fmla="*/ 880517 h 1174756"/>
              <a:gd name="connsiteX153" fmla="*/ 1962260 w 3730291"/>
              <a:gd name="connsiteY153" fmla="*/ 880517 h 1174756"/>
              <a:gd name="connsiteX154" fmla="*/ 1962260 w 3730291"/>
              <a:gd name="connsiteY154" fmla="*/ 962050 h 1174756"/>
              <a:gd name="connsiteX155" fmla="*/ 1996169 w 3730291"/>
              <a:gd name="connsiteY155" fmla="*/ 962050 h 1174756"/>
              <a:gd name="connsiteX156" fmla="*/ 1996169 w 3730291"/>
              <a:gd name="connsiteY156" fmla="*/ 913548 h 1174756"/>
              <a:gd name="connsiteX157" fmla="*/ 1996550 w 3730291"/>
              <a:gd name="connsiteY157" fmla="*/ 913548 h 1174756"/>
              <a:gd name="connsiteX158" fmla="*/ 2003598 w 3730291"/>
              <a:gd name="connsiteY158" fmla="*/ 913548 h 1174756"/>
              <a:gd name="connsiteX159" fmla="*/ 2003598 w 3730291"/>
              <a:gd name="connsiteY159" fmla="*/ 883839 h 1174756"/>
              <a:gd name="connsiteX160" fmla="*/ 2003979 w 3730291"/>
              <a:gd name="connsiteY160" fmla="*/ 883839 h 1174756"/>
              <a:gd name="connsiteX161" fmla="*/ 2016457 w 3730291"/>
              <a:gd name="connsiteY161" fmla="*/ 883839 h 1174756"/>
              <a:gd name="connsiteX162" fmla="*/ 2016457 w 3730291"/>
              <a:gd name="connsiteY162" fmla="*/ 509681 h 1174756"/>
              <a:gd name="connsiteX163" fmla="*/ 2028363 w 3730291"/>
              <a:gd name="connsiteY163" fmla="*/ 497816 h 1174756"/>
              <a:gd name="connsiteX164" fmla="*/ 2057796 w 3730291"/>
              <a:gd name="connsiteY164" fmla="*/ 497816 h 1174756"/>
              <a:gd name="connsiteX165" fmla="*/ 2057796 w 3730291"/>
              <a:gd name="connsiteY165" fmla="*/ 487186 h 1174756"/>
              <a:gd name="connsiteX166" fmla="*/ 2057796 w 3730291"/>
              <a:gd name="connsiteY166" fmla="*/ 486426 h 1174756"/>
              <a:gd name="connsiteX167" fmla="*/ 2057796 w 3730291"/>
              <a:gd name="connsiteY167" fmla="*/ 485762 h 1174756"/>
              <a:gd name="connsiteX168" fmla="*/ 2070845 w 3730291"/>
              <a:gd name="connsiteY168" fmla="*/ 471240 h 1174756"/>
              <a:gd name="connsiteX169" fmla="*/ 2070845 w 3730291"/>
              <a:gd name="connsiteY169" fmla="*/ 422263 h 1174756"/>
              <a:gd name="connsiteX170" fmla="*/ 2072940 w 3730291"/>
              <a:gd name="connsiteY170" fmla="*/ 420175 h 1174756"/>
              <a:gd name="connsiteX171" fmla="*/ 2073038 w 3730291"/>
              <a:gd name="connsiteY171" fmla="*/ 420173 h 1174756"/>
              <a:gd name="connsiteX172" fmla="*/ 2075131 w 3730291"/>
              <a:gd name="connsiteY172" fmla="*/ 422263 h 1174756"/>
              <a:gd name="connsiteX173" fmla="*/ 2075131 w 3730291"/>
              <a:gd name="connsiteY173" fmla="*/ 468487 h 1174756"/>
              <a:gd name="connsiteX174" fmla="*/ 2093324 w 3730291"/>
              <a:gd name="connsiteY174" fmla="*/ 468487 h 1174756"/>
              <a:gd name="connsiteX175" fmla="*/ 2093324 w 3730291"/>
              <a:gd name="connsiteY175" fmla="*/ 422263 h 1174756"/>
              <a:gd name="connsiteX176" fmla="*/ 2095419 w 3730291"/>
              <a:gd name="connsiteY176" fmla="*/ 420175 h 1174756"/>
              <a:gd name="connsiteX177" fmla="*/ 2097515 w 3730291"/>
              <a:gd name="connsiteY177" fmla="*/ 422263 h 1174756"/>
              <a:gd name="connsiteX178" fmla="*/ 2097515 w 3730291"/>
              <a:gd name="connsiteY178" fmla="*/ 469721 h 1174756"/>
              <a:gd name="connsiteX179" fmla="*/ 2110850 w 3730291"/>
              <a:gd name="connsiteY179" fmla="*/ 483009 h 1174756"/>
              <a:gd name="connsiteX180" fmla="*/ 2111517 w 3730291"/>
              <a:gd name="connsiteY180" fmla="*/ 484433 h 1174756"/>
              <a:gd name="connsiteX181" fmla="*/ 2111517 w 3730291"/>
              <a:gd name="connsiteY181" fmla="*/ 497816 h 1174756"/>
              <a:gd name="connsiteX182" fmla="*/ 2140092 w 3730291"/>
              <a:gd name="connsiteY182" fmla="*/ 497816 h 1174756"/>
              <a:gd name="connsiteX183" fmla="*/ 2151998 w 3730291"/>
              <a:gd name="connsiteY183" fmla="*/ 509681 h 1174756"/>
              <a:gd name="connsiteX184" fmla="*/ 2151998 w 3730291"/>
              <a:gd name="connsiteY184" fmla="*/ 677599 h 1174756"/>
              <a:gd name="connsiteX185" fmla="*/ 2153046 w 3730291"/>
              <a:gd name="connsiteY185" fmla="*/ 681859 h 1174756"/>
              <a:gd name="connsiteX186" fmla="*/ 2153046 w 3730291"/>
              <a:gd name="connsiteY186" fmla="*/ 682808 h 1174756"/>
              <a:gd name="connsiteX187" fmla="*/ 2153938 w 3730291"/>
              <a:gd name="connsiteY187" fmla="*/ 722482 h 1174756"/>
              <a:gd name="connsiteX188" fmla="*/ 2235152 w 3730291"/>
              <a:gd name="connsiteY188" fmla="*/ 722482 h 1174756"/>
              <a:gd name="connsiteX189" fmla="*/ 2235152 w 3730291"/>
              <a:gd name="connsiteY189" fmla="*/ 395308 h 1174756"/>
              <a:gd name="connsiteX190" fmla="*/ 2334116 w 3730291"/>
              <a:gd name="connsiteY190" fmla="*/ 395308 h 1174756"/>
              <a:gd name="connsiteX191" fmla="*/ 2334116 w 3730291"/>
              <a:gd name="connsiteY191" fmla="*/ 792245 h 1174756"/>
              <a:gd name="connsiteX192" fmla="*/ 2350975 w 3730291"/>
              <a:gd name="connsiteY192" fmla="*/ 792245 h 1174756"/>
              <a:gd name="connsiteX193" fmla="*/ 2350975 w 3730291"/>
              <a:gd name="connsiteY193" fmla="*/ 677872 h 1174756"/>
              <a:gd name="connsiteX194" fmla="*/ 2351642 w 3730291"/>
              <a:gd name="connsiteY194" fmla="*/ 677872 h 1174756"/>
              <a:gd name="connsiteX195" fmla="*/ 2463751 w 3730291"/>
              <a:gd name="connsiteY195" fmla="*/ 677872 h 1174756"/>
              <a:gd name="connsiteX196" fmla="*/ 2463751 w 3730291"/>
              <a:gd name="connsiteY196" fmla="*/ 638482 h 1174756"/>
              <a:gd name="connsiteX197" fmla="*/ 2464608 w 3730291"/>
              <a:gd name="connsiteY197" fmla="*/ 538346 h 1174756"/>
              <a:gd name="connsiteX198" fmla="*/ 2467752 w 3730291"/>
              <a:gd name="connsiteY198" fmla="*/ 396922 h 1174756"/>
              <a:gd name="connsiteX199" fmla="*/ 2467752 w 3730291"/>
              <a:gd name="connsiteY199" fmla="*/ 395308 h 1174756"/>
              <a:gd name="connsiteX200" fmla="*/ 2478325 w 3730291"/>
              <a:gd name="connsiteY200" fmla="*/ 208893 h 1174756"/>
              <a:gd name="connsiteX201" fmla="*/ 2493374 w 3730291"/>
              <a:gd name="connsiteY201" fmla="*/ 90059 h 1174756"/>
              <a:gd name="connsiteX202" fmla="*/ 2505185 w 3730291"/>
              <a:gd name="connsiteY202" fmla="*/ 79238 h 1174756"/>
              <a:gd name="connsiteX203" fmla="*/ 2594815 w 3730291"/>
              <a:gd name="connsiteY203" fmla="*/ 79238 h 1174756"/>
              <a:gd name="connsiteX204" fmla="*/ 2595767 w 3730291"/>
              <a:gd name="connsiteY204" fmla="*/ 79238 h 1174756"/>
              <a:gd name="connsiteX205" fmla="*/ 2604245 w 3730291"/>
              <a:gd name="connsiteY205" fmla="*/ 90059 h 1174756"/>
              <a:gd name="connsiteX206" fmla="*/ 2620437 w 3730291"/>
              <a:gd name="connsiteY206" fmla="*/ 215443 h 1174756"/>
              <a:gd name="connsiteX207" fmla="*/ 2634248 w 3730291"/>
              <a:gd name="connsiteY207" fmla="*/ 638482 h 1174756"/>
              <a:gd name="connsiteX208" fmla="*/ 2634248 w 3730291"/>
              <a:gd name="connsiteY208" fmla="*/ 858972 h 1174756"/>
              <a:gd name="connsiteX209" fmla="*/ 2638345 w 3730291"/>
              <a:gd name="connsiteY209" fmla="*/ 858972 h 1174756"/>
              <a:gd name="connsiteX210" fmla="*/ 2638345 w 3730291"/>
              <a:gd name="connsiteY210" fmla="*/ 871785 h 1174756"/>
              <a:gd name="connsiteX211" fmla="*/ 2650728 w 3730291"/>
              <a:gd name="connsiteY211" fmla="*/ 871785 h 1174756"/>
              <a:gd name="connsiteX212" fmla="*/ 2650728 w 3730291"/>
              <a:gd name="connsiteY212" fmla="*/ 655852 h 1174756"/>
              <a:gd name="connsiteX213" fmla="*/ 2660729 w 3730291"/>
              <a:gd name="connsiteY213" fmla="*/ 651770 h 1174756"/>
              <a:gd name="connsiteX214" fmla="*/ 2721117 w 3730291"/>
              <a:gd name="connsiteY214" fmla="*/ 651770 h 1174756"/>
              <a:gd name="connsiteX215" fmla="*/ 2727880 w 3730291"/>
              <a:gd name="connsiteY215" fmla="*/ 651770 h 1174756"/>
              <a:gd name="connsiteX216" fmla="*/ 2727880 w 3730291"/>
              <a:gd name="connsiteY216" fmla="*/ 807716 h 1174756"/>
              <a:gd name="connsiteX217" fmla="*/ 2743406 w 3730291"/>
              <a:gd name="connsiteY217" fmla="*/ 807716 h 1174756"/>
              <a:gd name="connsiteX218" fmla="*/ 2743406 w 3730291"/>
              <a:gd name="connsiteY218" fmla="*/ 801642 h 1174756"/>
              <a:gd name="connsiteX219" fmla="*/ 2745025 w 3730291"/>
              <a:gd name="connsiteY219" fmla="*/ 800218 h 1174756"/>
              <a:gd name="connsiteX220" fmla="*/ 2759598 w 3730291"/>
              <a:gd name="connsiteY220" fmla="*/ 800218 h 1174756"/>
              <a:gd name="connsiteX221" fmla="*/ 2759598 w 3730291"/>
              <a:gd name="connsiteY221" fmla="*/ 765479 h 1174756"/>
              <a:gd name="connsiteX222" fmla="*/ 2759598 w 3730291"/>
              <a:gd name="connsiteY222" fmla="*/ 764055 h 1174756"/>
              <a:gd name="connsiteX223" fmla="*/ 2764075 w 3730291"/>
              <a:gd name="connsiteY223" fmla="*/ 764055 h 1174756"/>
              <a:gd name="connsiteX224" fmla="*/ 2764075 w 3730291"/>
              <a:gd name="connsiteY224" fmla="*/ 807716 h 1174756"/>
              <a:gd name="connsiteX225" fmla="*/ 2766647 w 3730291"/>
              <a:gd name="connsiteY225" fmla="*/ 807716 h 1174756"/>
              <a:gd name="connsiteX226" fmla="*/ 2766647 w 3730291"/>
              <a:gd name="connsiteY226" fmla="*/ 790821 h 1174756"/>
              <a:gd name="connsiteX227" fmla="*/ 2766647 w 3730291"/>
              <a:gd name="connsiteY227" fmla="*/ 789682 h 1174756"/>
              <a:gd name="connsiteX228" fmla="*/ 2770076 w 3730291"/>
              <a:gd name="connsiteY228" fmla="*/ 789682 h 1174756"/>
              <a:gd name="connsiteX229" fmla="*/ 2770076 w 3730291"/>
              <a:gd name="connsiteY229" fmla="*/ 807716 h 1174756"/>
              <a:gd name="connsiteX230" fmla="*/ 2776458 w 3730291"/>
              <a:gd name="connsiteY230" fmla="*/ 807716 h 1174756"/>
              <a:gd name="connsiteX231" fmla="*/ 2778172 w 3730291"/>
              <a:gd name="connsiteY231" fmla="*/ 809425 h 1174756"/>
              <a:gd name="connsiteX232" fmla="*/ 2778172 w 3730291"/>
              <a:gd name="connsiteY232" fmla="*/ 827269 h 1174756"/>
              <a:gd name="connsiteX233" fmla="*/ 2779505 w 3730291"/>
              <a:gd name="connsiteY233" fmla="*/ 827269 h 1174756"/>
              <a:gd name="connsiteX234" fmla="*/ 2779505 w 3730291"/>
              <a:gd name="connsiteY234" fmla="*/ 590265 h 1174756"/>
              <a:gd name="connsiteX235" fmla="*/ 2780839 w 3730291"/>
              <a:gd name="connsiteY235" fmla="*/ 588936 h 1174756"/>
              <a:gd name="connsiteX236" fmla="*/ 2791411 w 3730291"/>
              <a:gd name="connsiteY236" fmla="*/ 588936 h 1174756"/>
              <a:gd name="connsiteX237" fmla="*/ 2791411 w 3730291"/>
              <a:gd name="connsiteY237" fmla="*/ 525627 h 1174756"/>
              <a:gd name="connsiteX238" fmla="*/ 2792650 w 3730291"/>
              <a:gd name="connsiteY238" fmla="*/ 524393 h 1174756"/>
              <a:gd name="connsiteX239" fmla="*/ 2798079 w 3730291"/>
              <a:gd name="connsiteY239" fmla="*/ 524393 h 1174756"/>
              <a:gd name="connsiteX240" fmla="*/ 2798079 w 3730291"/>
              <a:gd name="connsiteY240" fmla="*/ 489559 h 1174756"/>
              <a:gd name="connsiteX241" fmla="*/ 2799317 w 3730291"/>
              <a:gd name="connsiteY241" fmla="*/ 488325 h 1174756"/>
              <a:gd name="connsiteX242" fmla="*/ 2813319 w 3730291"/>
              <a:gd name="connsiteY242" fmla="*/ 488325 h 1174756"/>
              <a:gd name="connsiteX243" fmla="*/ 2813319 w 3730291"/>
              <a:gd name="connsiteY243" fmla="*/ 454155 h 1174756"/>
              <a:gd name="connsiteX244" fmla="*/ 2813315 w 3730291"/>
              <a:gd name="connsiteY244" fmla="*/ 454057 h 1174756"/>
              <a:gd name="connsiteX245" fmla="*/ 2814557 w 3730291"/>
              <a:gd name="connsiteY245" fmla="*/ 452827 h 1174756"/>
              <a:gd name="connsiteX246" fmla="*/ 2825320 w 3730291"/>
              <a:gd name="connsiteY246" fmla="*/ 452827 h 1174756"/>
              <a:gd name="connsiteX247" fmla="*/ 2825321 w 3730291"/>
              <a:gd name="connsiteY247" fmla="*/ 409165 h 1174756"/>
              <a:gd name="connsiteX248" fmla="*/ 2825317 w 3730291"/>
              <a:gd name="connsiteY248" fmla="*/ 409067 h 1174756"/>
              <a:gd name="connsiteX249" fmla="*/ 2826559 w 3730291"/>
              <a:gd name="connsiteY249" fmla="*/ 407836 h 1174756"/>
              <a:gd name="connsiteX250" fmla="*/ 2835036 w 3730291"/>
              <a:gd name="connsiteY250" fmla="*/ 407836 h 1174756"/>
              <a:gd name="connsiteX251" fmla="*/ 2836846 w 3730291"/>
              <a:gd name="connsiteY251" fmla="*/ 341395 h 1174756"/>
              <a:gd name="connsiteX252" fmla="*/ 2836845 w 3730291"/>
              <a:gd name="connsiteY252" fmla="*/ 341395 h 1174756"/>
              <a:gd name="connsiteX253" fmla="*/ 2838465 w 3730291"/>
              <a:gd name="connsiteY253" fmla="*/ 337504 h 1174756"/>
              <a:gd name="connsiteX254" fmla="*/ 2838465 w 3730291"/>
              <a:gd name="connsiteY254" fmla="*/ 290046 h 1174756"/>
              <a:gd name="connsiteX255" fmla="*/ 2839703 w 3730291"/>
              <a:gd name="connsiteY255" fmla="*/ 288812 h 1174756"/>
              <a:gd name="connsiteX256" fmla="*/ 2841322 w 3730291"/>
              <a:gd name="connsiteY256" fmla="*/ 288812 h 1174756"/>
              <a:gd name="connsiteX257" fmla="*/ 2842560 w 3730291"/>
              <a:gd name="connsiteY257" fmla="*/ 290046 h 1174756"/>
              <a:gd name="connsiteX258" fmla="*/ 2842560 w 3730291"/>
              <a:gd name="connsiteY258" fmla="*/ 337504 h 1174756"/>
              <a:gd name="connsiteX259" fmla="*/ 2844180 w 3730291"/>
              <a:gd name="connsiteY259" fmla="*/ 341395 h 1174756"/>
              <a:gd name="connsiteX260" fmla="*/ 2845990 w 3730291"/>
              <a:gd name="connsiteY260" fmla="*/ 407836 h 1174756"/>
              <a:gd name="connsiteX261" fmla="*/ 2853800 w 3730291"/>
              <a:gd name="connsiteY261" fmla="*/ 407836 h 1174756"/>
              <a:gd name="connsiteX262" fmla="*/ 2853899 w 3730291"/>
              <a:gd name="connsiteY262" fmla="*/ 407840 h 1174756"/>
              <a:gd name="connsiteX263" fmla="*/ 2855038 w 3730291"/>
              <a:gd name="connsiteY263" fmla="*/ 409165 h 1174756"/>
              <a:gd name="connsiteX264" fmla="*/ 2855038 w 3730291"/>
              <a:gd name="connsiteY264" fmla="*/ 452827 h 1174756"/>
              <a:gd name="connsiteX265" fmla="*/ 2867516 w 3730291"/>
              <a:gd name="connsiteY265" fmla="*/ 452827 h 1174756"/>
              <a:gd name="connsiteX266" fmla="*/ 2867615 w 3730291"/>
              <a:gd name="connsiteY266" fmla="*/ 452830 h 1174756"/>
              <a:gd name="connsiteX267" fmla="*/ 2868754 w 3730291"/>
              <a:gd name="connsiteY267" fmla="*/ 454155 h 1174756"/>
              <a:gd name="connsiteX268" fmla="*/ 2868754 w 3730291"/>
              <a:gd name="connsiteY268" fmla="*/ 488325 h 1174756"/>
              <a:gd name="connsiteX269" fmla="*/ 2885518 w 3730291"/>
              <a:gd name="connsiteY269" fmla="*/ 488325 h 1174756"/>
              <a:gd name="connsiteX270" fmla="*/ 2886757 w 3730291"/>
              <a:gd name="connsiteY270" fmla="*/ 489559 h 1174756"/>
              <a:gd name="connsiteX271" fmla="*/ 2886757 w 3730291"/>
              <a:gd name="connsiteY271" fmla="*/ 524393 h 1174756"/>
              <a:gd name="connsiteX272" fmla="*/ 2892376 w 3730291"/>
              <a:gd name="connsiteY272" fmla="*/ 524393 h 1174756"/>
              <a:gd name="connsiteX273" fmla="*/ 2893615 w 3730291"/>
              <a:gd name="connsiteY273" fmla="*/ 525627 h 1174756"/>
              <a:gd name="connsiteX274" fmla="*/ 2893615 w 3730291"/>
              <a:gd name="connsiteY274" fmla="*/ 588936 h 1174756"/>
              <a:gd name="connsiteX275" fmla="*/ 2906664 w 3730291"/>
              <a:gd name="connsiteY275" fmla="*/ 588936 h 1174756"/>
              <a:gd name="connsiteX276" fmla="*/ 2906763 w 3730291"/>
              <a:gd name="connsiteY276" fmla="*/ 588939 h 1174756"/>
              <a:gd name="connsiteX277" fmla="*/ 2907902 w 3730291"/>
              <a:gd name="connsiteY277" fmla="*/ 590265 h 1174756"/>
              <a:gd name="connsiteX278" fmla="*/ 2907902 w 3730291"/>
              <a:gd name="connsiteY278" fmla="*/ 914748 h 1174756"/>
              <a:gd name="connsiteX279" fmla="*/ 2914760 w 3730291"/>
              <a:gd name="connsiteY279" fmla="*/ 910130 h 1174756"/>
              <a:gd name="connsiteX280" fmla="*/ 2916474 w 3730291"/>
              <a:gd name="connsiteY280" fmla="*/ 908991 h 1174756"/>
              <a:gd name="connsiteX281" fmla="*/ 2917617 w 3730291"/>
              <a:gd name="connsiteY281" fmla="*/ 908327 h 1174756"/>
              <a:gd name="connsiteX282" fmla="*/ 2923713 w 3730291"/>
              <a:gd name="connsiteY282" fmla="*/ 904815 h 1174756"/>
              <a:gd name="connsiteX283" fmla="*/ 2924571 w 3730291"/>
              <a:gd name="connsiteY283" fmla="*/ 904815 h 1174756"/>
              <a:gd name="connsiteX284" fmla="*/ 2929238 w 3730291"/>
              <a:gd name="connsiteY284" fmla="*/ 902727 h 1174756"/>
              <a:gd name="connsiteX285" fmla="*/ 2936763 w 3730291"/>
              <a:gd name="connsiteY285" fmla="*/ 899310 h 1174756"/>
              <a:gd name="connsiteX286" fmla="*/ 2938191 w 3730291"/>
              <a:gd name="connsiteY286" fmla="*/ 898646 h 1174756"/>
              <a:gd name="connsiteX287" fmla="*/ 2939906 w 3730291"/>
              <a:gd name="connsiteY287" fmla="*/ 897981 h 1174756"/>
              <a:gd name="connsiteX288" fmla="*/ 2941049 w 3730291"/>
              <a:gd name="connsiteY288" fmla="*/ 897981 h 1174756"/>
              <a:gd name="connsiteX289" fmla="*/ 2943049 w 3730291"/>
              <a:gd name="connsiteY289" fmla="*/ 897317 h 1174756"/>
              <a:gd name="connsiteX290" fmla="*/ 2944097 w 3730291"/>
              <a:gd name="connsiteY290" fmla="*/ 897317 h 1174756"/>
              <a:gd name="connsiteX291" fmla="*/ 2963052 w 3730291"/>
              <a:gd name="connsiteY291" fmla="*/ 892457 h 1174756"/>
              <a:gd name="connsiteX292" fmla="*/ 2963052 w 3730291"/>
              <a:gd name="connsiteY292" fmla="*/ 744408 h 1174756"/>
              <a:gd name="connsiteX293" fmla="*/ 2963623 w 3730291"/>
              <a:gd name="connsiteY293" fmla="*/ 701886 h 1174756"/>
              <a:gd name="connsiteX294" fmla="*/ 2977720 w 3730291"/>
              <a:gd name="connsiteY294" fmla="*/ 596624 h 1174756"/>
              <a:gd name="connsiteX295" fmla="*/ 2996103 w 3730291"/>
              <a:gd name="connsiteY295" fmla="*/ 586468 h 1174756"/>
              <a:gd name="connsiteX296" fmla="*/ 2997342 w 3730291"/>
              <a:gd name="connsiteY296" fmla="*/ 586468 h 1174756"/>
              <a:gd name="connsiteX297" fmla="*/ 3001819 w 3730291"/>
              <a:gd name="connsiteY297" fmla="*/ 585519 h 1174756"/>
              <a:gd name="connsiteX298" fmla="*/ 3002485 w 3730291"/>
              <a:gd name="connsiteY298" fmla="*/ 585044 h 1174756"/>
              <a:gd name="connsiteX299" fmla="*/ 3003247 w 3730291"/>
              <a:gd name="connsiteY299" fmla="*/ 585044 h 1174756"/>
              <a:gd name="connsiteX300" fmla="*/ 3023631 w 3730291"/>
              <a:gd name="connsiteY300" fmla="*/ 583146 h 1174756"/>
              <a:gd name="connsiteX301" fmla="*/ 3042109 w 3730291"/>
              <a:gd name="connsiteY301" fmla="*/ 583146 h 1174756"/>
              <a:gd name="connsiteX302" fmla="*/ 3055540 w 3730291"/>
              <a:gd name="connsiteY302" fmla="*/ 583146 h 1174756"/>
              <a:gd name="connsiteX303" fmla="*/ 3057635 w 3730291"/>
              <a:gd name="connsiteY303" fmla="*/ 583146 h 1174756"/>
              <a:gd name="connsiteX304" fmla="*/ 3088115 w 3730291"/>
              <a:gd name="connsiteY304" fmla="*/ 585139 h 1174756"/>
              <a:gd name="connsiteX305" fmla="*/ 3088877 w 3730291"/>
              <a:gd name="connsiteY305" fmla="*/ 585139 h 1174756"/>
              <a:gd name="connsiteX306" fmla="*/ 3118214 w 3730291"/>
              <a:gd name="connsiteY306" fmla="*/ 590075 h 1174756"/>
              <a:gd name="connsiteX307" fmla="*/ 3124977 w 3730291"/>
              <a:gd name="connsiteY307" fmla="*/ 591878 h 1174756"/>
              <a:gd name="connsiteX308" fmla="*/ 3136662 w 3730291"/>
              <a:gd name="connsiteY308" fmla="*/ 609907 h 1174756"/>
              <a:gd name="connsiteX309" fmla="*/ 3139157 w 3730291"/>
              <a:gd name="connsiteY309" fmla="*/ 624245 h 1174756"/>
              <a:gd name="connsiteX310" fmla="*/ 3152314 w 3730291"/>
              <a:gd name="connsiteY310" fmla="*/ 624245 h 1174756"/>
              <a:gd name="connsiteX311" fmla="*/ 3152314 w 3730291"/>
              <a:gd name="connsiteY311" fmla="*/ 557804 h 1174756"/>
              <a:gd name="connsiteX312" fmla="*/ 3161839 w 3730291"/>
              <a:gd name="connsiteY312" fmla="*/ 557804 h 1174756"/>
              <a:gd name="connsiteX313" fmla="*/ 3161839 w 3730291"/>
              <a:gd name="connsiteY313" fmla="*/ 722578 h 1174756"/>
              <a:gd name="connsiteX314" fmla="*/ 3179174 w 3730291"/>
              <a:gd name="connsiteY314" fmla="*/ 722578 h 1174756"/>
              <a:gd name="connsiteX315" fmla="*/ 3179174 w 3730291"/>
              <a:gd name="connsiteY315" fmla="*/ 901684 h 1174756"/>
              <a:gd name="connsiteX316" fmla="*/ 3201368 w 3730291"/>
              <a:gd name="connsiteY316" fmla="*/ 901684 h 1174756"/>
              <a:gd name="connsiteX317" fmla="*/ 3201368 w 3730291"/>
              <a:gd name="connsiteY317" fmla="*/ 904911 h 1174756"/>
              <a:gd name="connsiteX318" fmla="*/ 3201368 w 3730291"/>
              <a:gd name="connsiteY318" fmla="*/ 908802 h 1174756"/>
              <a:gd name="connsiteX319" fmla="*/ 3210893 w 3730291"/>
              <a:gd name="connsiteY319" fmla="*/ 908802 h 1174756"/>
              <a:gd name="connsiteX320" fmla="*/ 3210893 w 3730291"/>
              <a:gd name="connsiteY320" fmla="*/ 967745 h 1174756"/>
              <a:gd name="connsiteX321" fmla="*/ 3225752 w 3730291"/>
              <a:gd name="connsiteY321" fmla="*/ 967745 h 1174756"/>
              <a:gd name="connsiteX322" fmla="*/ 3225859 w 3730291"/>
              <a:gd name="connsiteY322" fmla="*/ 967748 h 1174756"/>
              <a:gd name="connsiteX323" fmla="*/ 3229180 w 3730291"/>
              <a:gd name="connsiteY323" fmla="*/ 969246 h 1174756"/>
              <a:gd name="connsiteX324" fmla="*/ 3229180 w 3730291"/>
              <a:gd name="connsiteY324" fmla="*/ 469911 h 1174756"/>
              <a:gd name="connsiteX325" fmla="*/ 3229752 w 3730291"/>
              <a:gd name="connsiteY325" fmla="*/ 468582 h 1174756"/>
              <a:gd name="connsiteX326" fmla="*/ 3230799 w 3730291"/>
              <a:gd name="connsiteY326" fmla="*/ 468582 h 1174756"/>
              <a:gd name="connsiteX327" fmla="*/ 3343289 w 3730291"/>
              <a:gd name="connsiteY327" fmla="*/ 468582 h 1174756"/>
              <a:gd name="connsiteX328" fmla="*/ 3344432 w 3730291"/>
              <a:gd name="connsiteY328" fmla="*/ 468582 h 1174756"/>
              <a:gd name="connsiteX329" fmla="*/ 3344528 w 3730291"/>
              <a:gd name="connsiteY329" fmla="*/ 469911 h 1174756"/>
              <a:gd name="connsiteX330" fmla="*/ 3344528 w 3730291"/>
              <a:gd name="connsiteY330" fmla="*/ 668388 h 1174756"/>
              <a:gd name="connsiteX331" fmla="*/ 3365959 w 3730291"/>
              <a:gd name="connsiteY331" fmla="*/ 690686 h 1174756"/>
              <a:gd name="connsiteX332" fmla="*/ 3365959 w 3730291"/>
              <a:gd name="connsiteY332" fmla="*/ 691540 h 1174756"/>
              <a:gd name="connsiteX333" fmla="*/ 3374436 w 3730291"/>
              <a:gd name="connsiteY333" fmla="*/ 756747 h 1174756"/>
              <a:gd name="connsiteX334" fmla="*/ 3374436 w 3730291"/>
              <a:gd name="connsiteY334" fmla="*/ 875296 h 1174756"/>
              <a:gd name="connsiteX335" fmla="*/ 3380057 w 3730291"/>
              <a:gd name="connsiteY335" fmla="*/ 875296 h 1174756"/>
              <a:gd name="connsiteX336" fmla="*/ 3380057 w 3730291"/>
              <a:gd name="connsiteY336" fmla="*/ 890103 h 1174756"/>
              <a:gd name="connsiteX337" fmla="*/ 3394916 w 3730291"/>
              <a:gd name="connsiteY337" fmla="*/ 890103 h 1174756"/>
              <a:gd name="connsiteX338" fmla="*/ 3394916 w 3730291"/>
              <a:gd name="connsiteY338" fmla="*/ 854130 h 1174756"/>
              <a:gd name="connsiteX339" fmla="*/ 3399773 w 3730291"/>
              <a:gd name="connsiteY339" fmla="*/ 854130 h 1174756"/>
              <a:gd name="connsiteX340" fmla="*/ 3413013 w 3730291"/>
              <a:gd name="connsiteY340" fmla="*/ 843974 h 1174756"/>
              <a:gd name="connsiteX341" fmla="*/ 3413013 w 3730291"/>
              <a:gd name="connsiteY341" fmla="*/ 832869 h 1174756"/>
              <a:gd name="connsiteX342" fmla="*/ 3417204 w 3730291"/>
              <a:gd name="connsiteY342" fmla="*/ 832869 h 1174756"/>
              <a:gd name="connsiteX343" fmla="*/ 3417204 w 3730291"/>
              <a:gd name="connsiteY343" fmla="*/ 844828 h 1174756"/>
              <a:gd name="connsiteX344" fmla="*/ 3428444 w 3730291"/>
              <a:gd name="connsiteY344" fmla="*/ 854320 h 1174756"/>
              <a:gd name="connsiteX345" fmla="*/ 3434635 w 3730291"/>
              <a:gd name="connsiteY345" fmla="*/ 854320 h 1174756"/>
              <a:gd name="connsiteX346" fmla="*/ 3434635 w 3730291"/>
              <a:gd name="connsiteY346" fmla="*/ 963189 h 1174756"/>
              <a:gd name="connsiteX347" fmla="*/ 3453780 w 3730291"/>
              <a:gd name="connsiteY347" fmla="*/ 963189 h 1174756"/>
              <a:gd name="connsiteX348" fmla="*/ 3453780 w 3730291"/>
              <a:gd name="connsiteY348" fmla="*/ 771839 h 1174756"/>
              <a:gd name="connsiteX349" fmla="*/ 3471592 w 3730291"/>
              <a:gd name="connsiteY349" fmla="*/ 771839 h 1174756"/>
              <a:gd name="connsiteX350" fmla="*/ 3471592 w 3730291"/>
              <a:gd name="connsiteY350" fmla="*/ 712991 h 1174756"/>
              <a:gd name="connsiteX351" fmla="*/ 3660663 w 3730291"/>
              <a:gd name="connsiteY351" fmla="*/ 712991 h 1174756"/>
              <a:gd name="connsiteX352" fmla="*/ 3660663 w 3730291"/>
              <a:gd name="connsiteY352" fmla="*/ 994132 h 1174756"/>
              <a:gd name="connsiteX353" fmla="*/ 3690857 w 3730291"/>
              <a:gd name="connsiteY353" fmla="*/ 1072912 h 1174756"/>
              <a:gd name="connsiteX354" fmla="*/ 3715051 w 3730291"/>
              <a:gd name="connsiteY354" fmla="*/ 1134133 h 1174756"/>
              <a:gd name="connsiteX355" fmla="*/ 3729815 w 3730291"/>
              <a:gd name="connsiteY355" fmla="*/ 1134133 h 1174756"/>
              <a:gd name="connsiteX356" fmla="*/ 3730291 w 3730291"/>
              <a:gd name="connsiteY356" fmla="*/ 1168492 h 1174756"/>
              <a:gd name="connsiteX357" fmla="*/ 3621325 w 3730291"/>
              <a:gd name="connsiteY357" fmla="*/ 1168492 h 1174756"/>
              <a:gd name="connsiteX358" fmla="*/ 3621325 w 3730291"/>
              <a:gd name="connsiteY358" fmla="*/ 1169346 h 1174756"/>
              <a:gd name="connsiteX359" fmla="*/ 3579415 w 3730291"/>
              <a:gd name="connsiteY359" fmla="*/ 1169346 h 1174756"/>
              <a:gd name="connsiteX360" fmla="*/ 3579415 w 3730291"/>
              <a:gd name="connsiteY360" fmla="*/ 1172193 h 1174756"/>
              <a:gd name="connsiteX361" fmla="*/ 3312715 w 3730291"/>
              <a:gd name="connsiteY361" fmla="*/ 1172193 h 1174756"/>
              <a:gd name="connsiteX362" fmla="*/ 3312715 w 3730291"/>
              <a:gd name="connsiteY362" fmla="*/ 1168492 h 1174756"/>
              <a:gd name="connsiteX363" fmla="*/ 2907998 w 3730291"/>
              <a:gd name="connsiteY363" fmla="*/ 1168492 h 1174756"/>
              <a:gd name="connsiteX364" fmla="*/ 2906950 w 3730291"/>
              <a:gd name="connsiteY364" fmla="*/ 1169536 h 1174756"/>
              <a:gd name="connsiteX365" fmla="*/ 2780838 w 3730291"/>
              <a:gd name="connsiteY365" fmla="*/ 1169536 h 1174756"/>
              <a:gd name="connsiteX366" fmla="*/ 2780740 w 3730291"/>
              <a:gd name="connsiteY366" fmla="*/ 1169539 h 1174756"/>
              <a:gd name="connsiteX367" fmla="*/ 2779695 w 3730291"/>
              <a:gd name="connsiteY367" fmla="*/ 1168492 h 1174756"/>
              <a:gd name="connsiteX368" fmla="*/ 2738343 w 3730291"/>
              <a:gd name="connsiteY368" fmla="*/ 1168492 h 1174756"/>
              <a:gd name="connsiteX369" fmla="*/ 2738166 w 3730291"/>
              <a:gd name="connsiteY369" fmla="*/ 1168681 h 1174756"/>
              <a:gd name="connsiteX370" fmla="*/ 2634248 w 3730291"/>
              <a:gd name="connsiteY370" fmla="*/ 1168681 h 1174756"/>
              <a:gd name="connsiteX371" fmla="*/ 2634248 w 3730291"/>
              <a:gd name="connsiteY371" fmla="*/ 1168967 h 1174756"/>
              <a:gd name="connsiteX372" fmla="*/ 2516234 w 3730291"/>
              <a:gd name="connsiteY372" fmla="*/ 1168967 h 1174756"/>
              <a:gd name="connsiteX373" fmla="*/ 2515186 w 3730291"/>
              <a:gd name="connsiteY373" fmla="*/ 1169441 h 1174756"/>
              <a:gd name="connsiteX374" fmla="*/ 2512995 w 3730291"/>
              <a:gd name="connsiteY374" fmla="*/ 1169441 h 1174756"/>
              <a:gd name="connsiteX375" fmla="*/ 2512519 w 3730291"/>
              <a:gd name="connsiteY375" fmla="*/ 1169441 h 1174756"/>
              <a:gd name="connsiteX376" fmla="*/ 2483563 w 3730291"/>
              <a:gd name="connsiteY376" fmla="*/ 1169441 h 1174756"/>
              <a:gd name="connsiteX377" fmla="*/ 2483563 w 3730291"/>
              <a:gd name="connsiteY377" fmla="*/ 1170580 h 1174756"/>
              <a:gd name="connsiteX378" fmla="*/ 2482896 w 3730291"/>
              <a:gd name="connsiteY378" fmla="*/ 1170580 h 1174756"/>
              <a:gd name="connsiteX379" fmla="*/ 2410125 w 3730291"/>
              <a:gd name="connsiteY379" fmla="*/ 1170580 h 1174756"/>
              <a:gd name="connsiteX380" fmla="*/ 2410125 w 3730291"/>
              <a:gd name="connsiteY380" fmla="*/ 1174756 h 1174756"/>
              <a:gd name="connsiteX381" fmla="*/ 2314780 w 3730291"/>
              <a:gd name="connsiteY381" fmla="*/ 1174756 h 1174756"/>
              <a:gd name="connsiteX382" fmla="*/ 2314780 w 3730291"/>
              <a:gd name="connsiteY382" fmla="*/ 1170959 h 1174756"/>
              <a:gd name="connsiteX383" fmla="*/ 2245248 w 3730291"/>
              <a:gd name="connsiteY383" fmla="*/ 1170959 h 1174756"/>
              <a:gd name="connsiteX384" fmla="*/ 2245248 w 3730291"/>
              <a:gd name="connsiteY384" fmla="*/ 1170390 h 1174756"/>
              <a:gd name="connsiteX385" fmla="*/ 2220392 w 3730291"/>
              <a:gd name="connsiteY385" fmla="*/ 1170390 h 1174756"/>
              <a:gd name="connsiteX386" fmla="*/ 2221149 w 3730291"/>
              <a:gd name="connsiteY386" fmla="*/ 1171814 h 1174756"/>
              <a:gd name="connsiteX387" fmla="*/ 2222768 w 3730291"/>
              <a:gd name="connsiteY387" fmla="*/ 1172004 h 1174756"/>
              <a:gd name="connsiteX388" fmla="*/ 2221340 w 3730291"/>
              <a:gd name="connsiteY388" fmla="*/ 1173143 h 1174756"/>
              <a:gd name="connsiteX389" fmla="*/ 2029220 w 3730291"/>
              <a:gd name="connsiteY389" fmla="*/ 1173997 h 1174756"/>
              <a:gd name="connsiteX390" fmla="*/ 1906443 w 3730291"/>
              <a:gd name="connsiteY390" fmla="*/ 1173997 h 1174756"/>
              <a:gd name="connsiteX391" fmla="*/ 1871962 w 3730291"/>
              <a:gd name="connsiteY391" fmla="*/ 1173997 h 1174756"/>
              <a:gd name="connsiteX392" fmla="*/ 1568306 w 3730291"/>
              <a:gd name="connsiteY392" fmla="*/ 1172668 h 1174756"/>
              <a:gd name="connsiteX393" fmla="*/ 1354088 w 3730291"/>
              <a:gd name="connsiteY393" fmla="*/ 1172668 h 1174756"/>
              <a:gd name="connsiteX394" fmla="*/ 1352660 w 3730291"/>
              <a:gd name="connsiteY394" fmla="*/ 1171434 h 1174756"/>
              <a:gd name="connsiteX395" fmla="*/ 1352659 w 3730291"/>
              <a:gd name="connsiteY395" fmla="*/ 1171434 h 1174756"/>
              <a:gd name="connsiteX396" fmla="*/ 1353707 w 3730291"/>
              <a:gd name="connsiteY396" fmla="*/ 1169916 h 1174756"/>
              <a:gd name="connsiteX397" fmla="*/ 1371959 w 3730291"/>
              <a:gd name="connsiteY397" fmla="*/ 1166309 h 1174756"/>
              <a:gd name="connsiteX398" fmla="*/ 1241980 w 3730291"/>
              <a:gd name="connsiteY398" fmla="*/ 1166309 h 1174756"/>
              <a:gd name="connsiteX399" fmla="*/ 1240688 w 3730291"/>
              <a:gd name="connsiteY399" fmla="*/ 1165075 h 1174756"/>
              <a:gd name="connsiteX400" fmla="*/ 1198737 w 3730291"/>
              <a:gd name="connsiteY400" fmla="*/ 1165075 h 1174756"/>
              <a:gd name="connsiteX401" fmla="*/ 1198737 w 3730291"/>
              <a:gd name="connsiteY401" fmla="*/ 1166688 h 1174756"/>
              <a:gd name="connsiteX402" fmla="*/ 1150635 w 3730291"/>
              <a:gd name="connsiteY402" fmla="*/ 1166688 h 1174756"/>
              <a:gd name="connsiteX403" fmla="*/ 1150635 w 3730291"/>
              <a:gd name="connsiteY403" fmla="*/ 1168776 h 1174756"/>
              <a:gd name="connsiteX404" fmla="*/ 1149016 w 3730291"/>
              <a:gd name="connsiteY404" fmla="*/ 1171149 h 1174756"/>
              <a:gd name="connsiteX405" fmla="*/ 1148063 w 3730291"/>
              <a:gd name="connsiteY405" fmla="*/ 1171149 h 1174756"/>
              <a:gd name="connsiteX406" fmla="*/ 1116059 w 3730291"/>
              <a:gd name="connsiteY406" fmla="*/ 1171149 h 1174756"/>
              <a:gd name="connsiteX407" fmla="*/ 1115202 w 3730291"/>
              <a:gd name="connsiteY407" fmla="*/ 1171149 h 1174756"/>
              <a:gd name="connsiteX408" fmla="*/ 902128 w 3730291"/>
              <a:gd name="connsiteY408" fmla="*/ 1171149 h 1174756"/>
              <a:gd name="connsiteX409" fmla="*/ 900889 w 3730291"/>
              <a:gd name="connsiteY409" fmla="*/ 1171149 h 1174756"/>
              <a:gd name="connsiteX410" fmla="*/ 868600 w 3730291"/>
              <a:gd name="connsiteY410" fmla="*/ 1171149 h 1174756"/>
              <a:gd name="connsiteX411" fmla="*/ 866791 w 3730291"/>
              <a:gd name="connsiteY411" fmla="*/ 1169346 h 1174756"/>
              <a:gd name="connsiteX412" fmla="*/ 699460 w 3730291"/>
              <a:gd name="connsiteY412" fmla="*/ 1169346 h 1174756"/>
              <a:gd name="connsiteX413" fmla="*/ 699340 w 3730291"/>
              <a:gd name="connsiteY413" fmla="*/ 1170580 h 1174756"/>
              <a:gd name="connsiteX414" fmla="*/ 699340 w 3730291"/>
              <a:gd name="connsiteY414" fmla="*/ 1171624 h 1174756"/>
              <a:gd name="connsiteX415" fmla="*/ 697721 w 3730291"/>
              <a:gd name="connsiteY415" fmla="*/ 1173143 h 1174756"/>
              <a:gd name="connsiteX416" fmla="*/ 595994 w 3730291"/>
              <a:gd name="connsiteY416" fmla="*/ 1173143 h 1174756"/>
              <a:gd name="connsiteX417" fmla="*/ 594375 w 3730291"/>
              <a:gd name="connsiteY417" fmla="*/ 1171624 h 1174756"/>
              <a:gd name="connsiteX418" fmla="*/ 594375 w 3730291"/>
              <a:gd name="connsiteY418" fmla="*/ 1170580 h 1174756"/>
              <a:gd name="connsiteX419" fmla="*/ 594375 w 3730291"/>
              <a:gd name="connsiteY419" fmla="*/ 1168207 h 1174756"/>
              <a:gd name="connsiteX420" fmla="*/ 578753 w 3730291"/>
              <a:gd name="connsiteY420" fmla="*/ 1168207 h 1174756"/>
              <a:gd name="connsiteX421" fmla="*/ 578753 w 3730291"/>
              <a:gd name="connsiteY421" fmla="*/ 1172668 h 1174756"/>
              <a:gd name="connsiteX422" fmla="*/ 565895 w 3730291"/>
              <a:gd name="connsiteY422" fmla="*/ 1172668 h 1174756"/>
              <a:gd name="connsiteX423" fmla="*/ 565895 w 3730291"/>
              <a:gd name="connsiteY423" fmla="*/ 1171149 h 1174756"/>
              <a:gd name="connsiteX424" fmla="*/ 547892 w 3730291"/>
              <a:gd name="connsiteY424" fmla="*/ 1171149 h 1174756"/>
              <a:gd name="connsiteX425" fmla="*/ 547892 w 3730291"/>
              <a:gd name="connsiteY425" fmla="*/ 1169631 h 1174756"/>
              <a:gd name="connsiteX426" fmla="*/ 473502 w 3730291"/>
              <a:gd name="connsiteY426" fmla="*/ 1169631 h 1174756"/>
              <a:gd name="connsiteX427" fmla="*/ 473502 w 3730291"/>
              <a:gd name="connsiteY427" fmla="*/ 1168207 h 1174756"/>
              <a:gd name="connsiteX428" fmla="*/ 11350 w 3730291"/>
              <a:gd name="connsiteY428" fmla="*/ 1168207 h 1174756"/>
              <a:gd name="connsiteX429" fmla="*/ 11350 w 3730291"/>
              <a:gd name="connsiteY429" fmla="*/ 1162892 h 1174756"/>
              <a:gd name="connsiteX430" fmla="*/ 2300 w 3730291"/>
              <a:gd name="connsiteY430" fmla="*/ 1162892 h 1174756"/>
              <a:gd name="connsiteX431" fmla="*/ 6383 w 3730291"/>
              <a:gd name="connsiteY431" fmla="*/ 1143447 h 1174756"/>
              <a:gd name="connsiteX432" fmla="*/ 14111 w 3730291"/>
              <a:gd name="connsiteY432" fmla="*/ 1141156 h 1174756"/>
              <a:gd name="connsiteX433" fmla="*/ 20113 w 3730291"/>
              <a:gd name="connsiteY433" fmla="*/ 1143193 h 1174756"/>
              <a:gd name="connsiteX434" fmla="*/ 20113 w 3730291"/>
              <a:gd name="connsiteY434" fmla="*/ 1104044 h 1174756"/>
              <a:gd name="connsiteX435" fmla="*/ 46116 w 3730291"/>
              <a:gd name="connsiteY435" fmla="*/ 1104044 h 1174756"/>
              <a:gd name="connsiteX436" fmla="*/ 46116 w 3730291"/>
              <a:gd name="connsiteY436" fmla="*/ 1027257 h 1174756"/>
              <a:gd name="connsiteX437" fmla="*/ 81454 w 3730291"/>
              <a:gd name="connsiteY437" fmla="*/ 1027257 h 1174756"/>
              <a:gd name="connsiteX438" fmla="*/ 81454 w 3730291"/>
              <a:gd name="connsiteY438" fmla="*/ 1016341 h 1174756"/>
              <a:gd name="connsiteX439" fmla="*/ 101837 w 3730291"/>
              <a:gd name="connsiteY439" fmla="*/ 1016341 h 1174756"/>
              <a:gd name="connsiteX440" fmla="*/ 101837 w 3730291"/>
              <a:gd name="connsiteY440" fmla="*/ 869886 h 1174756"/>
              <a:gd name="connsiteX441" fmla="*/ 110029 w 3730291"/>
              <a:gd name="connsiteY441" fmla="*/ 869886 h 1174756"/>
              <a:gd name="connsiteX442" fmla="*/ 110037 w 3730291"/>
              <a:gd name="connsiteY442" fmla="*/ 869678 h 1174756"/>
              <a:gd name="connsiteX443" fmla="*/ 123173 w 3730291"/>
              <a:gd name="connsiteY443" fmla="*/ 857737 h 1174756"/>
              <a:gd name="connsiteX444" fmla="*/ 140319 w 3730291"/>
              <a:gd name="connsiteY444" fmla="*/ 857737 h 1174756"/>
              <a:gd name="connsiteX445" fmla="*/ 140627 w 3730291"/>
              <a:gd name="connsiteY445" fmla="*/ 857724 h 1174756"/>
              <a:gd name="connsiteX446" fmla="*/ 153558 w 3730291"/>
              <a:gd name="connsiteY446" fmla="*/ 869886 h 1174756"/>
              <a:gd name="connsiteX447" fmla="*/ 163083 w 3730291"/>
              <a:gd name="connsiteY447" fmla="*/ 869886 h 1174756"/>
              <a:gd name="connsiteX448" fmla="*/ 163083 w 3730291"/>
              <a:gd name="connsiteY448" fmla="*/ 987107 h 1174756"/>
              <a:gd name="connsiteX449" fmla="*/ 193658 w 3730291"/>
              <a:gd name="connsiteY449" fmla="*/ 987107 h 1174756"/>
              <a:gd name="connsiteX450" fmla="*/ 193658 w 3730291"/>
              <a:gd name="connsiteY450" fmla="*/ 1026980 h 1174756"/>
              <a:gd name="connsiteX451" fmla="*/ 209469 w 3730291"/>
              <a:gd name="connsiteY451" fmla="*/ 1017803 h 1174756"/>
              <a:gd name="connsiteX452" fmla="*/ 209469 w 3730291"/>
              <a:gd name="connsiteY452" fmla="*/ 728462 h 1174756"/>
              <a:gd name="connsiteX453" fmla="*/ 209469 w 3730291"/>
              <a:gd name="connsiteY453" fmla="*/ 727418 h 1174756"/>
              <a:gd name="connsiteX454" fmla="*/ 211565 w 3730291"/>
              <a:gd name="connsiteY454" fmla="*/ 727418 h 1174756"/>
              <a:gd name="connsiteX455" fmla="*/ 217150 w 3730291"/>
              <a:gd name="connsiteY455" fmla="*/ 683064 h 1174756"/>
              <a:gd name="connsiteX456" fmla="*/ 218042 w 3730291"/>
              <a:gd name="connsiteY456" fmla="*/ 683282 h 1174756"/>
              <a:gd name="connsiteX457" fmla="*/ 218042 w 3730291"/>
              <a:gd name="connsiteY457" fmla="*/ 683377 h 1174756"/>
              <a:gd name="connsiteX458" fmla="*/ 218042 w 3730291"/>
              <a:gd name="connsiteY458" fmla="*/ 685085 h 1174756"/>
              <a:gd name="connsiteX459" fmla="*/ 218042 w 3730291"/>
              <a:gd name="connsiteY459" fmla="*/ 709858 h 1174756"/>
              <a:gd name="connsiteX460" fmla="*/ 218042 w 3730291"/>
              <a:gd name="connsiteY460" fmla="*/ 711756 h 1174756"/>
              <a:gd name="connsiteX461" fmla="*/ 222328 w 3730291"/>
              <a:gd name="connsiteY461" fmla="*/ 711757 h 1174756"/>
              <a:gd name="connsiteX462" fmla="*/ 222328 w 3730291"/>
              <a:gd name="connsiteY462" fmla="*/ 712421 h 1174756"/>
              <a:gd name="connsiteX463" fmla="*/ 222328 w 3730291"/>
              <a:gd name="connsiteY463" fmla="*/ 727607 h 1174756"/>
              <a:gd name="connsiteX464" fmla="*/ 225090 w 3730291"/>
              <a:gd name="connsiteY464" fmla="*/ 727607 h 1174756"/>
              <a:gd name="connsiteX465" fmla="*/ 225090 w 3730291"/>
              <a:gd name="connsiteY465" fmla="*/ 728272 h 1174756"/>
              <a:gd name="connsiteX466" fmla="*/ 225090 w 3730291"/>
              <a:gd name="connsiteY466" fmla="*/ 742984 h 1174756"/>
              <a:gd name="connsiteX467" fmla="*/ 246426 w 3730291"/>
              <a:gd name="connsiteY467" fmla="*/ 742984 h 1174756"/>
              <a:gd name="connsiteX468" fmla="*/ 246426 w 3730291"/>
              <a:gd name="connsiteY468" fmla="*/ 728557 h 1174756"/>
              <a:gd name="connsiteX469" fmla="*/ 246902 w 3730291"/>
              <a:gd name="connsiteY469" fmla="*/ 727513 h 1174756"/>
              <a:gd name="connsiteX470" fmla="*/ 249665 w 3730291"/>
              <a:gd name="connsiteY470" fmla="*/ 727513 h 1174756"/>
              <a:gd name="connsiteX471" fmla="*/ 249665 w 3730291"/>
              <a:gd name="connsiteY471" fmla="*/ 712611 h 1174756"/>
              <a:gd name="connsiteX472" fmla="*/ 250236 w 3730291"/>
              <a:gd name="connsiteY472" fmla="*/ 711567 h 1174756"/>
              <a:gd name="connsiteX473" fmla="*/ 254713 w 3730291"/>
              <a:gd name="connsiteY473" fmla="*/ 711567 h 1174756"/>
              <a:gd name="connsiteX474" fmla="*/ 254713 w 3730291"/>
              <a:gd name="connsiteY474" fmla="*/ 711756 h 1174756"/>
              <a:gd name="connsiteX475" fmla="*/ 258999 w 3730291"/>
              <a:gd name="connsiteY475" fmla="*/ 711757 h 1174756"/>
              <a:gd name="connsiteX476" fmla="*/ 258999 w 3730291"/>
              <a:gd name="connsiteY476" fmla="*/ 712421 h 1174756"/>
              <a:gd name="connsiteX477" fmla="*/ 258999 w 3730291"/>
              <a:gd name="connsiteY477" fmla="*/ 727607 h 1174756"/>
              <a:gd name="connsiteX478" fmla="*/ 262619 w 3730291"/>
              <a:gd name="connsiteY478" fmla="*/ 727607 h 1174756"/>
              <a:gd name="connsiteX479" fmla="*/ 262619 w 3730291"/>
              <a:gd name="connsiteY479" fmla="*/ 728272 h 1174756"/>
              <a:gd name="connsiteX480" fmla="*/ 264426 w 3730291"/>
              <a:gd name="connsiteY480" fmla="*/ 1020733 h 1174756"/>
              <a:gd name="connsiteX481" fmla="*/ 275763 w 3730291"/>
              <a:gd name="connsiteY481" fmla="*/ 1027257 h 1174756"/>
              <a:gd name="connsiteX482" fmla="*/ 288527 w 3730291"/>
              <a:gd name="connsiteY482" fmla="*/ 1029440 h 1174756"/>
              <a:gd name="connsiteX483" fmla="*/ 289193 w 3730291"/>
              <a:gd name="connsiteY483" fmla="*/ 1029440 h 1174756"/>
              <a:gd name="connsiteX484" fmla="*/ 289193 w 3730291"/>
              <a:gd name="connsiteY484" fmla="*/ 1030199 h 1174756"/>
              <a:gd name="connsiteX485" fmla="*/ 287574 w 3730291"/>
              <a:gd name="connsiteY485" fmla="*/ 1033521 h 1174756"/>
              <a:gd name="connsiteX486" fmla="*/ 284050 w 3730291"/>
              <a:gd name="connsiteY486" fmla="*/ 1035609 h 1174756"/>
              <a:gd name="connsiteX487" fmla="*/ 283002 w 3730291"/>
              <a:gd name="connsiteY487" fmla="*/ 1037697 h 1174756"/>
              <a:gd name="connsiteX488" fmla="*/ 283002 w 3730291"/>
              <a:gd name="connsiteY488" fmla="*/ 1038362 h 1174756"/>
              <a:gd name="connsiteX489" fmla="*/ 282335 w 3730291"/>
              <a:gd name="connsiteY489" fmla="*/ 1040545 h 1174756"/>
              <a:gd name="connsiteX490" fmla="*/ 281478 w 3730291"/>
              <a:gd name="connsiteY490" fmla="*/ 1042253 h 1174756"/>
              <a:gd name="connsiteX491" fmla="*/ 281478 w 3730291"/>
              <a:gd name="connsiteY491" fmla="*/ 1057535 h 1174756"/>
              <a:gd name="connsiteX492" fmla="*/ 284145 w 3730291"/>
              <a:gd name="connsiteY492" fmla="*/ 1057535 h 1174756"/>
              <a:gd name="connsiteX493" fmla="*/ 284717 w 3730291"/>
              <a:gd name="connsiteY493" fmla="*/ 1057535 h 1174756"/>
              <a:gd name="connsiteX494" fmla="*/ 284717 w 3730291"/>
              <a:gd name="connsiteY494" fmla="*/ 1058104 h 1174756"/>
              <a:gd name="connsiteX495" fmla="*/ 284717 w 3730291"/>
              <a:gd name="connsiteY495" fmla="*/ 1060762 h 1174756"/>
              <a:gd name="connsiteX496" fmla="*/ 308529 w 3730291"/>
              <a:gd name="connsiteY496" fmla="*/ 1060762 h 1174756"/>
              <a:gd name="connsiteX497" fmla="*/ 309291 w 3730291"/>
              <a:gd name="connsiteY497" fmla="*/ 1061521 h 1174756"/>
              <a:gd name="connsiteX498" fmla="*/ 309291 w 3730291"/>
              <a:gd name="connsiteY498" fmla="*/ 1078545 h 1174756"/>
              <a:gd name="connsiteX499" fmla="*/ 350916 w 3730291"/>
              <a:gd name="connsiteY499" fmla="*/ 1069305 h 1174756"/>
              <a:gd name="connsiteX500" fmla="*/ 361869 w 3730291"/>
              <a:gd name="connsiteY500" fmla="*/ 1069952 h 1174756"/>
              <a:gd name="connsiteX501" fmla="*/ 361869 w 3730291"/>
              <a:gd name="connsiteY501" fmla="*/ 834673 h 1174756"/>
              <a:gd name="connsiteX502" fmla="*/ 399780 w 3730291"/>
              <a:gd name="connsiteY502" fmla="*/ 834673 h 1174756"/>
              <a:gd name="connsiteX503" fmla="*/ 399780 w 3730291"/>
              <a:gd name="connsiteY503" fmla="*/ 695052 h 1174756"/>
              <a:gd name="connsiteX504" fmla="*/ 405685 w 3730291"/>
              <a:gd name="connsiteY504" fmla="*/ 695052 h 1174756"/>
              <a:gd name="connsiteX505" fmla="*/ 405685 w 3730291"/>
              <a:gd name="connsiteY505" fmla="*/ 688598 h 1174756"/>
              <a:gd name="connsiteX506" fmla="*/ 481885 w 3730291"/>
              <a:gd name="connsiteY506" fmla="*/ 688598 h 1174756"/>
              <a:gd name="connsiteX507" fmla="*/ 481885 w 3730291"/>
              <a:gd name="connsiteY507" fmla="*/ 695052 h 1174756"/>
              <a:gd name="connsiteX508" fmla="*/ 491410 w 3730291"/>
              <a:gd name="connsiteY508" fmla="*/ 695052 h 1174756"/>
              <a:gd name="connsiteX509" fmla="*/ 491410 w 3730291"/>
              <a:gd name="connsiteY509" fmla="*/ 729601 h 1174756"/>
              <a:gd name="connsiteX510" fmla="*/ 496648 w 3730291"/>
              <a:gd name="connsiteY510" fmla="*/ 729601 h 1174756"/>
              <a:gd name="connsiteX511" fmla="*/ 496648 w 3730291"/>
              <a:gd name="connsiteY511" fmla="*/ 658509 h 1174756"/>
              <a:gd name="connsiteX512" fmla="*/ 506935 w 3730291"/>
              <a:gd name="connsiteY512" fmla="*/ 658509 h 1174756"/>
              <a:gd name="connsiteX513" fmla="*/ 506935 w 3730291"/>
              <a:gd name="connsiteY513" fmla="*/ 729601 h 1174756"/>
              <a:gd name="connsiteX514" fmla="*/ 522270 w 3730291"/>
              <a:gd name="connsiteY514" fmla="*/ 729601 h 1174756"/>
              <a:gd name="connsiteX515" fmla="*/ 522270 w 3730291"/>
              <a:gd name="connsiteY515" fmla="*/ 758360 h 1174756"/>
              <a:gd name="connsiteX516" fmla="*/ 547702 w 3730291"/>
              <a:gd name="connsiteY516" fmla="*/ 758360 h 1174756"/>
              <a:gd name="connsiteX517" fmla="*/ 547702 w 3730291"/>
              <a:gd name="connsiteY517" fmla="*/ 622631 h 1174756"/>
              <a:gd name="connsiteX518" fmla="*/ 586659 w 3730291"/>
              <a:gd name="connsiteY518" fmla="*/ 622631 h 1174756"/>
              <a:gd name="connsiteX519" fmla="*/ 586659 w 3730291"/>
              <a:gd name="connsiteY519" fmla="*/ 585614 h 1174756"/>
              <a:gd name="connsiteX520" fmla="*/ 589136 w 3730291"/>
              <a:gd name="connsiteY520" fmla="*/ 585614 h 1174756"/>
              <a:gd name="connsiteX521" fmla="*/ 589231 w 3730291"/>
              <a:gd name="connsiteY521" fmla="*/ 585614 h 1174756"/>
              <a:gd name="connsiteX522" fmla="*/ 660288 w 3730291"/>
              <a:gd name="connsiteY522" fmla="*/ 585614 h 1174756"/>
              <a:gd name="connsiteX523" fmla="*/ 660288 w 3730291"/>
              <a:gd name="connsiteY523" fmla="*/ 622631 h 1174756"/>
              <a:gd name="connsiteX524" fmla="*/ 679242 w 3730291"/>
              <a:gd name="connsiteY524" fmla="*/ 622631 h 1174756"/>
              <a:gd name="connsiteX525" fmla="*/ 679242 w 3730291"/>
              <a:gd name="connsiteY525" fmla="*/ 729411 h 1174756"/>
              <a:gd name="connsiteX526" fmla="*/ 681338 w 3730291"/>
              <a:gd name="connsiteY526" fmla="*/ 729411 h 1174756"/>
              <a:gd name="connsiteX527" fmla="*/ 684481 w 3730291"/>
              <a:gd name="connsiteY527" fmla="*/ 729411 h 1174756"/>
              <a:gd name="connsiteX528" fmla="*/ 694006 w 3730291"/>
              <a:gd name="connsiteY528" fmla="*/ 740042 h 1174756"/>
              <a:gd name="connsiteX529" fmla="*/ 697150 w 3730291"/>
              <a:gd name="connsiteY529" fmla="*/ 778483 h 1174756"/>
              <a:gd name="connsiteX530" fmla="*/ 704579 w 3730291"/>
              <a:gd name="connsiteY530" fmla="*/ 790157 h 1174756"/>
              <a:gd name="connsiteX531" fmla="*/ 705246 w 3730291"/>
              <a:gd name="connsiteY531" fmla="*/ 810280 h 1174756"/>
              <a:gd name="connsiteX532" fmla="*/ 701722 w 3730291"/>
              <a:gd name="connsiteY532" fmla="*/ 819202 h 1174756"/>
              <a:gd name="connsiteX533" fmla="*/ 699245 w 3730291"/>
              <a:gd name="connsiteY533" fmla="*/ 824327 h 1174756"/>
              <a:gd name="connsiteX534" fmla="*/ 699245 w 3730291"/>
              <a:gd name="connsiteY534" fmla="*/ 831541 h 1174756"/>
              <a:gd name="connsiteX535" fmla="*/ 700388 w 3730291"/>
              <a:gd name="connsiteY535" fmla="*/ 832964 h 1174756"/>
              <a:gd name="connsiteX536" fmla="*/ 700388 w 3730291"/>
              <a:gd name="connsiteY536" fmla="*/ 834009 h 1174756"/>
              <a:gd name="connsiteX537" fmla="*/ 700388 w 3730291"/>
              <a:gd name="connsiteY537" fmla="*/ 839893 h 1174756"/>
              <a:gd name="connsiteX538" fmla="*/ 700388 w 3730291"/>
              <a:gd name="connsiteY538" fmla="*/ 841032 h 1174756"/>
              <a:gd name="connsiteX539" fmla="*/ 700388 w 3730291"/>
              <a:gd name="connsiteY539" fmla="*/ 842361 h 1174756"/>
              <a:gd name="connsiteX540" fmla="*/ 699150 w 3730291"/>
              <a:gd name="connsiteY540" fmla="*/ 842361 h 1174756"/>
              <a:gd name="connsiteX541" fmla="*/ 699150 w 3730291"/>
              <a:gd name="connsiteY541" fmla="*/ 845493 h 1174756"/>
              <a:gd name="connsiteX542" fmla="*/ 700102 w 3730291"/>
              <a:gd name="connsiteY542" fmla="*/ 845493 h 1174756"/>
              <a:gd name="connsiteX543" fmla="*/ 701817 w 3730291"/>
              <a:gd name="connsiteY543" fmla="*/ 847012 h 1174756"/>
              <a:gd name="connsiteX544" fmla="*/ 701817 w 3730291"/>
              <a:gd name="connsiteY544" fmla="*/ 847961 h 1174756"/>
              <a:gd name="connsiteX545" fmla="*/ 701817 w 3730291"/>
              <a:gd name="connsiteY545" fmla="*/ 851568 h 1174756"/>
              <a:gd name="connsiteX546" fmla="*/ 701817 w 3730291"/>
              <a:gd name="connsiteY546" fmla="*/ 855080 h 1174756"/>
              <a:gd name="connsiteX547" fmla="*/ 701817 w 3730291"/>
              <a:gd name="connsiteY547" fmla="*/ 856314 h 1174756"/>
              <a:gd name="connsiteX548" fmla="*/ 700579 w 3730291"/>
              <a:gd name="connsiteY548" fmla="*/ 856883 h 1174756"/>
              <a:gd name="connsiteX549" fmla="*/ 699054 w 3730291"/>
              <a:gd name="connsiteY549" fmla="*/ 856883 h 1174756"/>
              <a:gd name="connsiteX550" fmla="*/ 699054 w 3730291"/>
              <a:gd name="connsiteY550" fmla="*/ 859920 h 1174756"/>
              <a:gd name="connsiteX551" fmla="*/ 701817 w 3730291"/>
              <a:gd name="connsiteY551" fmla="*/ 859920 h 1174756"/>
              <a:gd name="connsiteX552" fmla="*/ 703436 w 3730291"/>
              <a:gd name="connsiteY552" fmla="*/ 861439 h 1174756"/>
              <a:gd name="connsiteX553" fmla="*/ 704103 w 3730291"/>
              <a:gd name="connsiteY553" fmla="*/ 869602 h 1174756"/>
              <a:gd name="connsiteX554" fmla="*/ 704103 w 3730291"/>
              <a:gd name="connsiteY554" fmla="*/ 870836 h 1174756"/>
              <a:gd name="connsiteX555" fmla="*/ 702865 w 3730291"/>
              <a:gd name="connsiteY555" fmla="*/ 870836 h 1174756"/>
              <a:gd name="connsiteX556" fmla="*/ 701245 w 3730291"/>
              <a:gd name="connsiteY556" fmla="*/ 870836 h 1174756"/>
              <a:gd name="connsiteX557" fmla="*/ 701245 w 3730291"/>
              <a:gd name="connsiteY557" fmla="*/ 873873 h 1174756"/>
              <a:gd name="connsiteX558" fmla="*/ 703055 w 3730291"/>
              <a:gd name="connsiteY558" fmla="*/ 873873 h 1174756"/>
              <a:gd name="connsiteX559" fmla="*/ 704674 w 3730291"/>
              <a:gd name="connsiteY559" fmla="*/ 875487 h 1174756"/>
              <a:gd name="connsiteX560" fmla="*/ 704674 w 3730291"/>
              <a:gd name="connsiteY560" fmla="*/ 876531 h 1174756"/>
              <a:gd name="connsiteX561" fmla="*/ 704674 w 3730291"/>
              <a:gd name="connsiteY561" fmla="*/ 881561 h 1174756"/>
              <a:gd name="connsiteX562" fmla="*/ 704674 w 3730291"/>
              <a:gd name="connsiteY562" fmla="*/ 883555 h 1174756"/>
              <a:gd name="connsiteX563" fmla="*/ 704674 w 3730291"/>
              <a:gd name="connsiteY563" fmla="*/ 884788 h 1174756"/>
              <a:gd name="connsiteX564" fmla="*/ 703531 w 3730291"/>
              <a:gd name="connsiteY564" fmla="*/ 885358 h 1174756"/>
              <a:gd name="connsiteX565" fmla="*/ 701817 w 3730291"/>
              <a:gd name="connsiteY565" fmla="*/ 885358 h 1174756"/>
              <a:gd name="connsiteX566" fmla="*/ 701817 w 3730291"/>
              <a:gd name="connsiteY566" fmla="*/ 888395 h 1174756"/>
              <a:gd name="connsiteX567" fmla="*/ 703722 w 3730291"/>
              <a:gd name="connsiteY567" fmla="*/ 888395 h 1174756"/>
              <a:gd name="connsiteX568" fmla="*/ 705341 w 3730291"/>
              <a:gd name="connsiteY568" fmla="*/ 889914 h 1174756"/>
              <a:gd name="connsiteX569" fmla="*/ 705341 w 3730291"/>
              <a:gd name="connsiteY569" fmla="*/ 898077 h 1174756"/>
              <a:gd name="connsiteX570" fmla="*/ 705341 w 3730291"/>
              <a:gd name="connsiteY570" fmla="*/ 899311 h 1174756"/>
              <a:gd name="connsiteX571" fmla="*/ 759062 w 3730291"/>
              <a:gd name="connsiteY571" fmla="*/ 899311 h 1174756"/>
              <a:gd name="connsiteX572" fmla="*/ 759062 w 3730291"/>
              <a:gd name="connsiteY572" fmla="*/ 633357 h 1174756"/>
              <a:gd name="connsiteX573" fmla="*/ 761444 w 3730291"/>
              <a:gd name="connsiteY573" fmla="*/ 631364 h 1174756"/>
              <a:gd name="connsiteX574" fmla="*/ 772016 w 3730291"/>
              <a:gd name="connsiteY574" fmla="*/ 631364 h 1174756"/>
              <a:gd name="connsiteX575" fmla="*/ 772016 w 3730291"/>
              <a:gd name="connsiteY575" fmla="*/ 610862 h 1174756"/>
              <a:gd name="connsiteX576" fmla="*/ 770778 w 3730291"/>
              <a:gd name="connsiteY576" fmla="*/ 608774 h 1174756"/>
              <a:gd name="connsiteX577" fmla="*/ 773064 w 3730291"/>
              <a:gd name="connsiteY577" fmla="*/ 608774 h 1174756"/>
              <a:gd name="connsiteX578" fmla="*/ 773064 w 3730291"/>
              <a:gd name="connsiteY578" fmla="*/ 528950 h 1174756"/>
              <a:gd name="connsiteX579" fmla="*/ 774683 w 3730291"/>
              <a:gd name="connsiteY579" fmla="*/ 527336 h 1174756"/>
              <a:gd name="connsiteX580" fmla="*/ 776303 w 3730291"/>
              <a:gd name="connsiteY580" fmla="*/ 528950 h 1174756"/>
              <a:gd name="connsiteX581" fmla="*/ 776303 w 3730291"/>
              <a:gd name="connsiteY581" fmla="*/ 609248 h 1174756"/>
              <a:gd name="connsiteX582" fmla="*/ 777350 w 3730291"/>
              <a:gd name="connsiteY582" fmla="*/ 610862 h 1174756"/>
              <a:gd name="connsiteX583" fmla="*/ 777350 w 3730291"/>
              <a:gd name="connsiteY583" fmla="*/ 631743 h 1174756"/>
              <a:gd name="connsiteX584" fmla="*/ 851169 w 3730291"/>
              <a:gd name="connsiteY584" fmla="*/ 631743 h 1174756"/>
              <a:gd name="connsiteX585" fmla="*/ 852407 w 3730291"/>
              <a:gd name="connsiteY585" fmla="*/ 632598 h 1174756"/>
              <a:gd name="connsiteX586" fmla="*/ 854408 w 3730291"/>
              <a:gd name="connsiteY586" fmla="*/ 636774 h 1174756"/>
              <a:gd name="connsiteX587" fmla="*/ 855360 w 3730291"/>
              <a:gd name="connsiteY587" fmla="*/ 636774 h 1174756"/>
              <a:gd name="connsiteX588" fmla="*/ 856694 w 3730291"/>
              <a:gd name="connsiteY588" fmla="*/ 639147 h 1174756"/>
              <a:gd name="connsiteX589" fmla="*/ 856694 w 3730291"/>
              <a:gd name="connsiteY589" fmla="*/ 844544 h 1174756"/>
              <a:gd name="connsiteX590" fmla="*/ 950991 w 3730291"/>
              <a:gd name="connsiteY590" fmla="*/ 844544 h 1174756"/>
              <a:gd name="connsiteX591" fmla="*/ 950991 w 3730291"/>
              <a:gd name="connsiteY591" fmla="*/ 492216 h 1174756"/>
              <a:gd name="connsiteX592" fmla="*/ 953563 w 3730291"/>
              <a:gd name="connsiteY592" fmla="*/ 489654 h 1174756"/>
              <a:gd name="connsiteX593" fmla="*/ 974708 w 3730291"/>
              <a:gd name="connsiteY593" fmla="*/ 489654 h 1174756"/>
              <a:gd name="connsiteX594" fmla="*/ 974708 w 3730291"/>
              <a:gd name="connsiteY594" fmla="*/ 455199 h 1174756"/>
              <a:gd name="connsiteX595" fmla="*/ 974712 w 3730291"/>
              <a:gd name="connsiteY595" fmla="*/ 455100 h 1174756"/>
              <a:gd name="connsiteX596" fmla="*/ 975946 w 3730291"/>
              <a:gd name="connsiteY596" fmla="*/ 454060 h 1174756"/>
              <a:gd name="connsiteX597" fmla="*/ 975946 w 3730291"/>
              <a:gd name="connsiteY597" fmla="*/ 354019 h 1174756"/>
              <a:gd name="connsiteX598" fmla="*/ 977089 w 3730291"/>
              <a:gd name="connsiteY598" fmla="*/ 352785 h 1174756"/>
              <a:gd name="connsiteX599" fmla="*/ 980423 w 3730291"/>
              <a:gd name="connsiteY599" fmla="*/ 352785 h 1174756"/>
              <a:gd name="connsiteX600" fmla="*/ 981661 w 3730291"/>
              <a:gd name="connsiteY600" fmla="*/ 354019 h 1174756"/>
              <a:gd name="connsiteX601" fmla="*/ 981661 w 3730291"/>
              <a:gd name="connsiteY601" fmla="*/ 454345 h 1174756"/>
              <a:gd name="connsiteX602" fmla="*/ 982804 w 3730291"/>
              <a:gd name="connsiteY602" fmla="*/ 455484 h 1174756"/>
              <a:gd name="connsiteX603" fmla="*/ 982804 w 3730291"/>
              <a:gd name="connsiteY603" fmla="*/ 460230 h 1174756"/>
              <a:gd name="connsiteX604" fmla="*/ 983566 w 3730291"/>
              <a:gd name="connsiteY604" fmla="*/ 460230 h 1174756"/>
              <a:gd name="connsiteX605" fmla="*/ 983566 w 3730291"/>
              <a:gd name="connsiteY605" fmla="*/ 452257 h 1174756"/>
              <a:gd name="connsiteX606" fmla="*/ 983570 w 3730291"/>
              <a:gd name="connsiteY606" fmla="*/ 452158 h 1174756"/>
              <a:gd name="connsiteX607" fmla="*/ 984805 w 3730291"/>
              <a:gd name="connsiteY607" fmla="*/ 451118 h 1174756"/>
              <a:gd name="connsiteX608" fmla="*/ 1033668 w 3730291"/>
              <a:gd name="connsiteY608" fmla="*/ 451118 h 1174756"/>
              <a:gd name="connsiteX609" fmla="*/ 1033767 w 3730291"/>
              <a:gd name="connsiteY609" fmla="*/ 451114 h 1174756"/>
              <a:gd name="connsiteX610" fmla="*/ 1034906 w 3730291"/>
              <a:gd name="connsiteY610" fmla="*/ 452257 h 1174756"/>
              <a:gd name="connsiteX611" fmla="*/ 1034906 w 3730291"/>
              <a:gd name="connsiteY611" fmla="*/ 459945 h 1174756"/>
              <a:gd name="connsiteX612" fmla="*/ 1035764 w 3730291"/>
              <a:gd name="connsiteY612" fmla="*/ 459945 h 1174756"/>
              <a:gd name="connsiteX613" fmla="*/ 1035763 w 3730291"/>
              <a:gd name="connsiteY613" fmla="*/ 455199 h 1174756"/>
              <a:gd name="connsiteX614" fmla="*/ 1036906 w 3730291"/>
              <a:gd name="connsiteY614" fmla="*/ 454060 h 1174756"/>
              <a:gd name="connsiteX615" fmla="*/ 1036907 w 3730291"/>
              <a:gd name="connsiteY615" fmla="*/ 354019 h 1174756"/>
              <a:gd name="connsiteX616" fmla="*/ 1036903 w 3730291"/>
              <a:gd name="connsiteY616" fmla="*/ 353920 h 1174756"/>
              <a:gd name="connsiteX617" fmla="*/ 1038049 w 3730291"/>
              <a:gd name="connsiteY617" fmla="*/ 352785 h 1174756"/>
              <a:gd name="connsiteX618" fmla="*/ 1041383 w 3730291"/>
              <a:gd name="connsiteY618" fmla="*/ 352785 h 1174756"/>
              <a:gd name="connsiteX619" fmla="*/ 1041482 w 3730291"/>
              <a:gd name="connsiteY619" fmla="*/ 352789 h 1174756"/>
              <a:gd name="connsiteX620" fmla="*/ 1042526 w 3730291"/>
              <a:gd name="connsiteY620" fmla="*/ 354019 h 1174756"/>
              <a:gd name="connsiteX621" fmla="*/ 1042526 w 3730291"/>
              <a:gd name="connsiteY621" fmla="*/ 454060 h 1174756"/>
              <a:gd name="connsiteX622" fmla="*/ 1043669 w 3730291"/>
              <a:gd name="connsiteY622" fmla="*/ 455199 h 1174756"/>
              <a:gd name="connsiteX623" fmla="*/ 1043669 w 3730291"/>
              <a:gd name="connsiteY623" fmla="*/ 489654 h 1174756"/>
              <a:gd name="connsiteX624" fmla="*/ 1065386 w 3730291"/>
              <a:gd name="connsiteY624" fmla="*/ 489654 h 1174756"/>
              <a:gd name="connsiteX625" fmla="*/ 1067863 w 3730291"/>
              <a:gd name="connsiteY625" fmla="*/ 492216 h 1174756"/>
              <a:gd name="connsiteX626" fmla="*/ 1067863 w 3730291"/>
              <a:gd name="connsiteY626" fmla="*/ 844544 h 1174756"/>
              <a:gd name="connsiteX627" fmla="*/ 1069526 w 3730291"/>
              <a:gd name="connsiteY627" fmla="*/ 844544 h 1174756"/>
              <a:gd name="connsiteX628" fmla="*/ 1091199 w 3730291"/>
              <a:gd name="connsiteY628" fmla="*/ 830496 h 1174756"/>
              <a:gd name="connsiteX629" fmla="*/ 1092151 w 3730291"/>
              <a:gd name="connsiteY629" fmla="*/ 830496 h 1174756"/>
              <a:gd name="connsiteX630" fmla="*/ 1093104 w 3730291"/>
              <a:gd name="connsiteY630" fmla="*/ 830496 h 1174756"/>
              <a:gd name="connsiteX631" fmla="*/ 1108535 w 3730291"/>
              <a:gd name="connsiteY631" fmla="*/ 840771 h 1174756"/>
              <a:gd name="connsiteX632" fmla="*/ 1108535 w 3730291"/>
              <a:gd name="connsiteY632" fmla="*/ 398345 h 1174756"/>
              <a:gd name="connsiteX633" fmla="*/ 1198832 w 3730291"/>
              <a:gd name="connsiteY633" fmla="*/ 398345 h 1174756"/>
              <a:gd name="connsiteX634" fmla="*/ 1198832 w 3730291"/>
              <a:gd name="connsiteY634" fmla="*/ 521261 h 1174756"/>
              <a:gd name="connsiteX635" fmla="*/ 1239694 w 3730291"/>
              <a:gd name="connsiteY635" fmla="*/ 521261 h 1174756"/>
              <a:gd name="connsiteX636" fmla="*/ 1239694 w 3730291"/>
              <a:gd name="connsiteY636" fmla="*/ 437451 h 1174756"/>
              <a:gd name="connsiteX637" fmla="*/ 1240742 w 3730291"/>
              <a:gd name="connsiteY637" fmla="*/ 435552 h 1174756"/>
              <a:gd name="connsiteX638" fmla="*/ 1241313 w 3730291"/>
              <a:gd name="connsiteY638" fmla="*/ 435078 h 1174756"/>
              <a:gd name="connsiteX639" fmla="*/ 1251791 w 3730291"/>
              <a:gd name="connsiteY639" fmla="*/ 428149 h 1174756"/>
              <a:gd name="connsiteX640" fmla="*/ 1251791 w 3730291"/>
              <a:gd name="connsiteY640" fmla="*/ 2452 h 1174756"/>
              <a:gd name="connsiteX641" fmla="*/ 1253982 w 3730291"/>
              <a:gd name="connsiteY641" fmla="*/ 269 h 1174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</a:cxnLst>
            <a:rect l="l" t="t" r="r" b="b"/>
            <a:pathLst>
              <a:path w="3730291" h="1174756">
                <a:moveTo>
                  <a:pt x="2779505" y="884252"/>
                </a:moveTo>
                <a:lnTo>
                  <a:pt x="2779410" y="884408"/>
                </a:lnTo>
                <a:lnTo>
                  <a:pt x="2779410" y="886307"/>
                </a:lnTo>
                <a:lnTo>
                  <a:pt x="2779505" y="886402"/>
                </a:lnTo>
                <a:close/>
                <a:moveTo>
                  <a:pt x="2779505" y="874510"/>
                </a:moveTo>
                <a:lnTo>
                  <a:pt x="2779315" y="874822"/>
                </a:lnTo>
                <a:lnTo>
                  <a:pt x="2779315" y="876720"/>
                </a:lnTo>
                <a:lnTo>
                  <a:pt x="2779505" y="876910"/>
                </a:lnTo>
                <a:close/>
                <a:moveTo>
                  <a:pt x="2779505" y="864768"/>
                </a:moveTo>
                <a:lnTo>
                  <a:pt x="2779220" y="865235"/>
                </a:lnTo>
                <a:lnTo>
                  <a:pt x="2779220" y="867134"/>
                </a:lnTo>
                <a:lnTo>
                  <a:pt x="2779505" y="867418"/>
                </a:lnTo>
                <a:close/>
                <a:moveTo>
                  <a:pt x="2779505" y="855024"/>
                </a:moveTo>
                <a:lnTo>
                  <a:pt x="2779124" y="855649"/>
                </a:lnTo>
                <a:lnTo>
                  <a:pt x="2779124" y="857547"/>
                </a:lnTo>
                <a:lnTo>
                  <a:pt x="2779125" y="857547"/>
                </a:lnTo>
                <a:lnTo>
                  <a:pt x="2779505" y="857926"/>
                </a:lnTo>
                <a:close/>
                <a:moveTo>
                  <a:pt x="2779505" y="845186"/>
                </a:moveTo>
                <a:lnTo>
                  <a:pt x="2779029" y="845967"/>
                </a:lnTo>
                <a:lnTo>
                  <a:pt x="2779029" y="847961"/>
                </a:lnTo>
                <a:lnTo>
                  <a:pt x="2779505" y="848409"/>
                </a:lnTo>
                <a:close/>
                <a:moveTo>
                  <a:pt x="2778362" y="833533"/>
                </a:moveTo>
                <a:lnTo>
                  <a:pt x="2778362" y="838374"/>
                </a:lnTo>
                <a:lnTo>
                  <a:pt x="2778934" y="838374"/>
                </a:lnTo>
                <a:cubicBezTo>
                  <a:pt x="2778967" y="838372"/>
                  <a:pt x="2778999" y="838371"/>
                  <a:pt x="2779032" y="838371"/>
                </a:cubicBezTo>
                <a:lnTo>
                  <a:pt x="2779505" y="838845"/>
                </a:lnTo>
                <a:lnTo>
                  <a:pt x="2779505" y="833533"/>
                </a:lnTo>
                <a:close/>
                <a:moveTo>
                  <a:pt x="2098563" y="488799"/>
                </a:moveTo>
                <a:lnTo>
                  <a:pt x="2098563" y="497816"/>
                </a:lnTo>
                <a:lnTo>
                  <a:pt x="2108088" y="497816"/>
                </a:lnTo>
                <a:lnTo>
                  <a:pt x="2108088" y="488799"/>
                </a:lnTo>
                <a:close/>
                <a:moveTo>
                  <a:pt x="2062368" y="488799"/>
                </a:moveTo>
                <a:lnTo>
                  <a:pt x="2062368" y="497816"/>
                </a:lnTo>
                <a:lnTo>
                  <a:pt x="2071321" y="497816"/>
                </a:lnTo>
                <a:lnTo>
                  <a:pt x="2071321" y="488799"/>
                </a:lnTo>
                <a:close/>
                <a:moveTo>
                  <a:pt x="981471" y="479498"/>
                </a:moveTo>
                <a:lnTo>
                  <a:pt x="981471" y="490223"/>
                </a:lnTo>
                <a:lnTo>
                  <a:pt x="988996" y="490223"/>
                </a:lnTo>
                <a:lnTo>
                  <a:pt x="989662" y="490223"/>
                </a:lnTo>
                <a:lnTo>
                  <a:pt x="999664" y="496013"/>
                </a:lnTo>
                <a:cubicBezTo>
                  <a:pt x="1000417" y="496489"/>
                  <a:pt x="1000881" y="497308"/>
                  <a:pt x="1000902" y="498196"/>
                </a:cubicBezTo>
                <a:lnTo>
                  <a:pt x="1000902" y="543376"/>
                </a:lnTo>
                <a:cubicBezTo>
                  <a:pt x="1002875" y="542957"/>
                  <a:pt x="1004885" y="542735"/>
                  <a:pt x="1006903" y="542711"/>
                </a:cubicBezTo>
                <a:lnTo>
                  <a:pt x="1008141" y="542711"/>
                </a:lnTo>
                <a:cubicBezTo>
                  <a:pt x="1010411" y="542732"/>
                  <a:pt x="1012674" y="542954"/>
                  <a:pt x="1014904" y="543376"/>
                </a:cubicBezTo>
                <a:lnTo>
                  <a:pt x="1014904" y="497911"/>
                </a:lnTo>
                <a:cubicBezTo>
                  <a:pt x="1014865" y="497008"/>
                  <a:pt x="1015346" y="496161"/>
                  <a:pt x="1016142" y="495728"/>
                </a:cubicBezTo>
                <a:lnTo>
                  <a:pt x="1026143" y="489654"/>
                </a:lnTo>
                <a:lnTo>
                  <a:pt x="1026810" y="489654"/>
                </a:lnTo>
                <a:lnTo>
                  <a:pt x="1034430" y="489654"/>
                </a:lnTo>
                <a:lnTo>
                  <a:pt x="1034430" y="479498"/>
                </a:lnTo>
                <a:lnTo>
                  <a:pt x="1033573" y="479498"/>
                </a:lnTo>
                <a:lnTo>
                  <a:pt x="1033573" y="484243"/>
                </a:lnTo>
                <a:cubicBezTo>
                  <a:pt x="1033573" y="484925"/>
                  <a:pt x="1033018" y="485477"/>
                  <a:pt x="1032334" y="485477"/>
                </a:cubicBezTo>
                <a:lnTo>
                  <a:pt x="983471" y="485477"/>
                </a:lnTo>
                <a:cubicBezTo>
                  <a:pt x="982787" y="485477"/>
                  <a:pt x="982233" y="484925"/>
                  <a:pt x="982233" y="484243"/>
                </a:cubicBezTo>
                <a:lnTo>
                  <a:pt x="982233" y="479498"/>
                </a:lnTo>
                <a:close/>
                <a:moveTo>
                  <a:pt x="2070940" y="477884"/>
                </a:moveTo>
                <a:lnTo>
                  <a:pt x="2064654" y="484813"/>
                </a:lnTo>
                <a:lnTo>
                  <a:pt x="2070940" y="484813"/>
                </a:lnTo>
                <a:close/>
                <a:moveTo>
                  <a:pt x="2098753" y="476081"/>
                </a:moveTo>
                <a:lnTo>
                  <a:pt x="2098753" y="484528"/>
                </a:lnTo>
                <a:lnTo>
                  <a:pt x="2107230" y="484528"/>
                </a:lnTo>
                <a:close/>
                <a:moveTo>
                  <a:pt x="2094181" y="472284"/>
                </a:moveTo>
                <a:lnTo>
                  <a:pt x="2075988" y="472758"/>
                </a:lnTo>
                <a:lnTo>
                  <a:pt x="2075988" y="484528"/>
                </a:lnTo>
                <a:lnTo>
                  <a:pt x="2094181" y="484528"/>
                </a:lnTo>
                <a:close/>
                <a:moveTo>
                  <a:pt x="1033573" y="462318"/>
                </a:moveTo>
                <a:lnTo>
                  <a:pt x="1033573" y="477125"/>
                </a:lnTo>
                <a:lnTo>
                  <a:pt x="1034430" y="477125"/>
                </a:lnTo>
                <a:lnTo>
                  <a:pt x="1034430" y="462318"/>
                </a:lnTo>
                <a:close/>
                <a:moveTo>
                  <a:pt x="981471" y="462318"/>
                </a:moveTo>
                <a:lnTo>
                  <a:pt x="981471" y="477125"/>
                </a:lnTo>
                <a:lnTo>
                  <a:pt x="982233" y="477125"/>
                </a:lnTo>
                <a:lnTo>
                  <a:pt x="982233" y="462318"/>
                </a:lnTo>
                <a:close/>
                <a:moveTo>
                  <a:pt x="1253982" y="269"/>
                </a:moveTo>
                <a:cubicBezTo>
                  <a:pt x="1286479" y="-1069"/>
                  <a:pt x="1318990" y="2580"/>
                  <a:pt x="1350374" y="11089"/>
                </a:cubicBezTo>
                <a:cubicBezTo>
                  <a:pt x="1355613" y="10140"/>
                  <a:pt x="1360566" y="9475"/>
                  <a:pt x="1365138" y="9001"/>
                </a:cubicBezTo>
                <a:cubicBezTo>
                  <a:pt x="1365546" y="8911"/>
                  <a:pt x="1365969" y="8911"/>
                  <a:pt x="1366376" y="9001"/>
                </a:cubicBezTo>
                <a:cubicBezTo>
                  <a:pt x="1377081" y="13612"/>
                  <a:pt x="1387110" y="19646"/>
                  <a:pt x="1396190" y="26940"/>
                </a:cubicBezTo>
                <a:cubicBezTo>
                  <a:pt x="1396314" y="27342"/>
                  <a:pt x="1396314" y="27772"/>
                  <a:pt x="1396190" y="28174"/>
                </a:cubicBezTo>
                <a:lnTo>
                  <a:pt x="1396190" y="146913"/>
                </a:lnTo>
                <a:cubicBezTo>
                  <a:pt x="1396920" y="147304"/>
                  <a:pt x="1397620" y="147749"/>
                  <a:pt x="1398285" y="148242"/>
                </a:cubicBezTo>
                <a:cubicBezTo>
                  <a:pt x="1409048" y="154981"/>
                  <a:pt x="1410953" y="157734"/>
                  <a:pt x="1411525" y="158683"/>
                </a:cubicBezTo>
                <a:cubicBezTo>
                  <a:pt x="1412015" y="158936"/>
                  <a:pt x="1412414" y="159334"/>
                  <a:pt x="1412668" y="159822"/>
                </a:cubicBezTo>
                <a:lnTo>
                  <a:pt x="1412668" y="844544"/>
                </a:lnTo>
                <a:lnTo>
                  <a:pt x="1550875" y="844544"/>
                </a:lnTo>
                <a:lnTo>
                  <a:pt x="1550875" y="803351"/>
                </a:lnTo>
                <a:lnTo>
                  <a:pt x="1561162" y="803351"/>
                </a:lnTo>
                <a:lnTo>
                  <a:pt x="1554494" y="789873"/>
                </a:lnTo>
                <a:lnTo>
                  <a:pt x="1585927" y="789873"/>
                </a:lnTo>
                <a:lnTo>
                  <a:pt x="1604977" y="789873"/>
                </a:lnTo>
                <a:lnTo>
                  <a:pt x="1621075" y="789873"/>
                </a:lnTo>
                <a:lnTo>
                  <a:pt x="1621075" y="623105"/>
                </a:lnTo>
                <a:cubicBezTo>
                  <a:pt x="1620951" y="622768"/>
                  <a:pt x="1620951" y="622398"/>
                  <a:pt x="1621075" y="622061"/>
                </a:cubicBezTo>
                <a:lnTo>
                  <a:pt x="1719563" y="544041"/>
                </a:lnTo>
                <a:cubicBezTo>
                  <a:pt x="1719838" y="543566"/>
                  <a:pt x="1720347" y="543276"/>
                  <a:pt x="1720897" y="543281"/>
                </a:cubicBezTo>
                <a:lnTo>
                  <a:pt x="1725088" y="543281"/>
                </a:lnTo>
                <a:cubicBezTo>
                  <a:pt x="1725088" y="543019"/>
                  <a:pt x="1725301" y="542807"/>
                  <a:pt x="1725564" y="542807"/>
                </a:cubicBezTo>
                <a:cubicBezTo>
                  <a:pt x="1725827" y="542807"/>
                  <a:pt x="1726040" y="543019"/>
                  <a:pt x="1726040" y="543281"/>
                </a:cubicBezTo>
                <a:lnTo>
                  <a:pt x="1728136" y="543281"/>
                </a:lnTo>
                <a:cubicBezTo>
                  <a:pt x="1728072" y="543136"/>
                  <a:pt x="1728072" y="542971"/>
                  <a:pt x="1728136" y="542826"/>
                </a:cubicBezTo>
                <a:cubicBezTo>
                  <a:pt x="1728262" y="542538"/>
                  <a:pt x="1728599" y="542406"/>
                  <a:pt x="1728888" y="542532"/>
                </a:cubicBezTo>
                <a:cubicBezTo>
                  <a:pt x="1729178" y="542657"/>
                  <a:pt x="1729310" y="542993"/>
                  <a:pt x="1729184" y="543281"/>
                </a:cubicBezTo>
                <a:lnTo>
                  <a:pt x="1731279" y="543281"/>
                </a:lnTo>
                <a:cubicBezTo>
                  <a:pt x="1731279" y="543019"/>
                  <a:pt x="1731492" y="542807"/>
                  <a:pt x="1731755" y="542807"/>
                </a:cubicBezTo>
                <a:cubicBezTo>
                  <a:pt x="1732018" y="542807"/>
                  <a:pt x="1732232" y="543019"/>
                  <a:pt x="1732232" y="543281"/>
                </a:cubicBezTo>
                <a:lnTo>
                  <a:pt x="1734327" y="543281"/>
                </a:lnTo>
                <a:cubicBezTo>
                  <a:pt x="1734327" y="543019"/>
                  <a:pt x="1734540" y="542807"/>
                  <a:pt x="1734803" y="542807"/>
                </a:cubicBezTo>
                <a:cubicBezTo>
                  <a:pt x="1735066" y="542807"/>
                  <a:pt x="1735280" y="543019"/>
                  <a:pt x="1735280" y="543281"/>
                </a:cubicBezTo>
                <a:lnTo>
                  <a:pt x="1737375" y="543281"/>
                </a:lnTo>
                <a:cubicBezTo>
                  <a:pt x="1737375" y="543019"/>
                  <a:pt x="1737588" y="542807"/>
                  <a:pt x="1737851" y="542807"/>
                </a:cubicBezTo>
                <a:cubicBezTo>
                  <a:pt x="1738114" y="542807"/>
                  <a:pt x="1738328" y="543019"/>
                  <a:pt x="1738328" y="543281"/>
                </a:cubicBezTo>
                <a:lnTo>
                  <a:pt x="1740518" y="543281"/>
                </a:lnTo>
                <a:cubicBezTo>
                  <a:pt x="1740416" y="543105"/>
                  <a:pt x="1740416" y="542888"/>
                  <a:pt x="1740518" y="542712"/>
                </a:cubicBezTo>
                <a:cubicBezTo>
                  <a:pt x="1740796" y="542759"/>
                  <a:pt x="1740999" y="543000"/>
                  <a:pt x="1740995" y="543281"/>
                </a:cubicBezTo>
                <a:cubicBezTo>
                  <a:pt x="1741062" y="543272"/>
                  <a:pt x="1741130" y="543268"/>
                  <a:pt x="1741198" y="543269"/>
                </a:cubicBezTo>
                <a:cubicBezTo>
                  <a:pt x="1741987" y="543276"/>
                  <a:pt x="1742621" y="543919"/>
                  <a:pt x="1742614" y="544705"/>
                </a:cubicBezTo>
                <a:lnTo>
                  <a:pt x="1742614" y="962050"/>
                </a:lnTo>
                <a:lnTo>
                  <a:pt x="1792387" y="962050"/>
                </a:lnTo>
                <a:lnTo>
                  <a:pt x="1796049" y="787784"/>
                </a:lnTo>
                <a:lnTo>
                  <a:pt x="1811670" y="787784"/>
                </a:lnTo>
                <a:lnTo>
                  <a:pt x="1811670" y="781045"/>
                </a:lnTo>
                <a:lnTo>
                  <a:pt x="1815194" y="781045"/>
                </a:lnTo>
                <a:lnTo>
                  <a:pt x="1815194" y="724760"/>
                </a:lnTo>
                <a:lnTo>
                  <a:pt x="1824815" y="724760"/>
                </a:lnTo>
                <a:lnTo>
                  <a:pt x="1824815" y="673885"/>
                </a:lnTo>
                <a:lnTo>
                  <a:pt x="1829006" y="673885"/>
                </a:lnTo>
                <a:lnTo>
                  <a:pt x="1829006" y="724760"/>
                </a:lnTo>
                <a:lnTo>
                  <a:pt x="1869868" y="724760"/>
                </a:lnTo>
                <a:lnTo>
                  <a:pt x="1869868" y="748109"/>
                </a:lnTo>
                <a:lnTo>
                  <a:pt x="1888251" y="748109"/>
                </a:lnTo>
                <a:lnTo>
                  <a:pt x="1888251" y="787784"/>
                </a:lnTo>
                <a:lnTo>
                  <a:pt x="1892918" y="787784"/>
                </a:lnTo>
                <a:lnTo>
                  <a:pt x="1892918" y="880517"/>
                </a:lnTo>
                <a:lnTo>
                  <a:pt x="1893489" y="880517"/>
                </a:lnTo>
                <a:lnTo>
                  <a:pt x="1893489" y="857832"/>
                </a:lnTo>
                <a:lnTo>
                  <a:pt x="1893965" y="857832"/>
                </a:lnTo>
                <a:lnTo>
                  <a:pt x="1896823" y="857832"/>
                </a:lnTo>
                <a:lnTo>
                  <a:pt x="1896823" y="846822"/>
                </a:lnTo>
                <a:lnTo>
                  <a:pt x="1897204" y="846822"/>
                </a:lnTo>
                <a:lnTo>
                  <a:pt x="1902443" y="846822"/>
                </a:lnTo>
                <a:lnTo>
                  <a:pt x="1918921" y="817398"/>
                </a:lnTo>
                <a:lnTo>
                  <a:pt x="1919207" y="817683"/>
                </a:lnTo>
                <a:lnTo>
                  <a:pt x="1919397" y="817398"/>
                </a:lnTo>
                <a:lnTo>
                  <a:pt x="1937304" y="846822"/>
                </a:lnTo>
                <a:lnTo>
                  <a:pt x="1941972" y="846822"/>
                </a:lnTo>
                <a:lnTo>
                  <a:pt x="1942448" y="846822"/>
                </a:lnTo>
                <a:lnTo>
                  <a:pt x="1942448" y="857832"/>
                </a:lnTo>
                <a:lnTo>
                  <a:pt x="1945210" y="857832"/>
                </a:lnTo>
                <a:lnTo>
                  <a:pt x="1945686" y="857832"/>
                </a:lnTo>
                <a:lnTo>
                  <a:pt x="1945686" y="880517"/>
                </a:lnTo>
                <a:lnTo>
                  <a:pt x="1961784" y="880517"/>
                </a:lnTo>
                <a:lnTo>
                  <a:pt x="1962260" y="880517"/>
                </a:lnTo>
                <a:lnTo>
                  <a:pt x="1962260" y="962050"/>
                </a:lnTo>
                <a:lnTo>
                  <a:pt x="1996169" y="962050"/>
                </a:lnTo>
                <a:lnTo>
                  <a:pt x="1996169" y="913548"/>
                </a:lnTo>
                <a:lnTo>
                  <a:pt x="1996550" y="913548"/>
                </a:lnTo>
                <a:lnTo>
                  <a:pt x="2003598" y="913548"/>
                </a:lnTo>
                <a:lnTo>
                  <a:pt x="2003598" y="883839"/>
                </a:lnTo>
                <a:lnTo>
                  <a:pt x="2003979" y="883839"/>
                </a:lnTo>
                <a:lnTo>
                  <a:pt x="2016457" y="883839"/>
                </a:lnTo>
                <a:lnTo>
                  <a:pt x="2016457" y="509681"/>
                </a:lnTo>
                <a:cubicBezTo>
                  <a:pt x="2016509" y="503150"/>
                  <a:pt x="2021809" y="497868"/>
                  <a:pt x="2028363" y="497816"/>
                </a:cubicBezTo>
                <a:lnTo>
                  <a:pt x="2057796" y="497816"/>
                </a:lnTo>
                <a:lnTo>
                  <a:pt x="2057796" y="487186"/>
                </a:lnTo>
                <a:cubicBezTo>
                  <a:pt x="2057796" y="486901"/>
                  <a:pt x="2057796" y="486426"/>
                  <a:pt x="2057796" y="486426"/>
                </a:cubicBezTo>
                <a:lnTo>
                  <a:pt x="2057796" y="485762"/>
                </a:lnTo>
                <a:lnTo>
                  <a:pt x="2070845" y="471240"/>
                </a:lnTo>
                <a:lnTo>
                  <a:pt x="2070845" y="422263"/>
                </a:lnTo>
                <a:cubicBezTo>
                  <a:pt x="2070845" y="421110"/>
                  <a:pt x="2071783" y="420175"/>
                  <a:pt x="2072940" y="420175"/>
                </a:cubicBezTo>
                <a:cubicBezTo>
                  <a:pt x="2072973" y="420174"/>
                  <a:pt x="2073005" y="420173"/>
                  <a:pt x="2073038" y="420173"/>
                </a:cubicBezTo>
                <a:cubicBezTo>
                  <a:pt x="2074195" y="420174"/>
                  <a:pt x="2075132" y="421110"/>
                  <a:pt x="2075131" y="422263"/>
                </a:cubicBezTo>
                <a:lnTo>
                  <a:pt x="2075131" y="468487"/>
                </a:lnTo>
                <a:lnTo>
                  <a:pt x="2093324" y="468487"/>
                </a:lnTo>
                <a:lnTo>
                  <a:pt x="2093324" y="422263"/>
                </a:lnTo>
                <a:cubicBezTo>
                  <a:pt x="2093324" y="421110"/>
                  <a:pt x="2094262" y="420175"/>
                  <a:pt x="2095419" y="420175"/>
                </a:cubicBezTo>
                <a:cubicBezTo>
                  <a:pt x="2096577" y="420175"/>
                  <a:pt x="2097515" y="421110"/>
                  <a:pt x="2097515" y="422263"/>
                </a:cubicBezTo>
                <a:lnTo>
                  <a:pt x="2097515" y="469721"/>
                </a:lnTo>
                <a:lnTo>
                  <a:pt x="2110850" y="483009"/>
                </a:lnTo>
                <a:cubicBezTo>
                  <a:pt x="2111242" y="483385"/>
                  <a:pt x="2111480" y="483893"/>
                  <a:pt x="2111517" y="484433"/>
                </a:cubicBezTo>
                <a:lnTo>
                  <a:pt x="2111517" y="497816"/>
                </a:lnTo>
                <a:lnTo>
                  <a:pt x="2140092" y="497816"/>
                </a:lnTo>
                <a:cubicBezTo>
                  <a:pt x="2146667" y="497816"/>
                  <a:pt x="2151998" y="503128"/>
                  <a:pt x="2151998" y="509681"/>
                </a:cubicBezTo>
                <a:lnTo>
                  <a:pt x="2151998" y="677599"/>
                </a:lnTo>
                <a:lnTo>
                  <a:pt x="2153046" y="681859"/>
                </a:lnTo>
                <a:lnTo>
                  <a:pt x="2153046" y="682808"/>
                </a:lnTo>
                <a:lnTo>
                  <a:pt x="2153938" y="722482"/>
                </a:lnTo>
                <a:lnTo>
                  <a:pt x="2235152" y="722482"/>
                </a:lnTo>
                <a:lnTo>
                  <a:pt x="2235152" y="395308"/>
                </a:lnTo>
                <a:lnTo>
                  <a:pt x="2334116" y="395308"/>
                </a:lnTo>
                <a:lnTo>
                  <a:pt x="2334116" y="792245"/>
                </a:lnTo>
                <a:lnTo>
                  <a:pt x="2350975" y="792245"/>
                </a:lnTo>
                <a:lnTo>
                  <a:pt x="2350975" y="677872"/>
                </a:lnTo>
                <a:lnTo>
                  <a:pt x="2351642" y="677872"/>
                </a:lnTo>
                <a:lnTo>
                  <a:pt x="2463751" y="677872"/>
                </a:lnTo>
                <a:lnTo>
                  <a:pt x="2463751" y="638482"/>
                </a:lnTo>
                <a:cubicBezTo>
                  <a:pt x="2463751" y="602984"/>
                  <a:pt x="2464132" y="569668"/>
                  <a:pt x="2464608" y="538346"/>
                </a:cubicBezTo>
                <a:cubicBezTo>
                  <a:pt x="2465180" y="485668"/>
                  <a:pt x="2466323" y="438685"/>
                  <a:pt x="2467752" y="396922"/>
                </a:cubicBezTo>
                <a:lnTo>
                  <a:pt x="2467752" y="395308"/>
                </a:lnTo>
                <a:cubicBezTo>
                  <a:pt x="2470514" y="315294"/>
                  <a:pt x="2474419" y="254453"/>
                  <a:pt x="2478325" y="208893"/>
                </a:cubicBezTo>
                <a:cubicBezTo>
                  <a:pt x="2480780" y="169001"/>
                  <a:pt x="2485807" y="129308"/>
                  <a:pt x="2493374" y="90059"/>
                </a:cubicBezTo>
                <a:cubicBezTo>
                  <a:pt x="2494507" y="84263"/>
                  <a:pt x="2499294" y="79878"/>
                  <a:pt x="2505185" y="79238"/>
                </a:cubicBezTo>
                <a:lnTo>
                  <a:pt x="2594815" y="79238"/>
                </a:lnTo>
                <a:cubicBezTo>
                  <a:pt x="2595123" y="79130"/>
                  <a:pt x="2595459" y="79130"/>
                  <a:pt x="2595767" y="79238"/>
                </a:cubicBezTo>
                <a:cubicBezTo>
                  <a:pt x="2600149" y="80567"/>
                  <a:pt x="2602911" y="83035"/>
                  <a:pt x="2604245" y="90059"/>
                </a:cubicBezTo>
                <a:cubicBezTo>
                  <a:pt x="2612455" y="131445"/>
                  <a:pt x="2617865" y="173334"/>
                  <a:pt x="2620437" y="215443"/>
                </a:cubicBezTo>
                <a:cubicBezTo>
                  <a:pt x="2627486" y="299633"/>
                  <a:pt x="2634248" y="433274"/>
                  <a:pt x="2634248" y="638482"/>
                </a:cubicBezTo>
                <a:lnTo>
                  <a:pt x="2634248" y="858972"/>
                </a:lnTo>
                <a:lnTo>
                  <a:pt x="2638345" y="858972"/>
                </a:lnTo>
                <a:lnTo>
                  <a:pt x="2638345" y="871785"/>
                </a:lnTo>
                <a:lnTo>
                  <a:pt x="2650728" y="871785"/>
                </a:lnTo>
                <a:lnTo>
                  <a:pt x="2650728" y="655852"/>
                </a:lnTo>
                <a:lnTo>
                  <a:pt x="2660729" y="651770"/>
                </a:lnTo>
                <a:lnTo>
                  <a:pt x="2721117" y="651770"/>
                </a:lnTo>
                <a:lnTo>
                  <a:pt x="2727880" y="651770"/>
                </a:lnTo>
                <a:lnTo>
                  <a:pt x="2727880" y="807716"/>
                </a:lnTo>
                <a:lnTo>
                  <a:pt x="2743406" y="807716"/>
                </a:lnTo>
                <a:lnTo>
                  <a:pt x="2743406" y="801642"/>
                </a:lnTo>
                <a:cubicBezTo>
                  <a:pt x="2743503" y="800825"/>
                  <a:pt x="2744200" y="800212"/>
                  <a:pt x="2745025" y="800218"/>
                </a:cubicBezTo>
                <a:lnTo>
                  <a:pt x="2759598" y="800218"/>
                </a:lnTo>
                <a:lnTo>
                  <a:pt x="2759598" y="765479"/>
                </a:lnTo>
                <a:lnTo>
                  <a:pt x="2759598" y="764055"/>
                </a:lnTo>
                <a:lnTo>
                  <a:pt x="2764075" y="764055"/>
                </a:lnTo>
                <a:lnTo>
                  <a:pt x="2764075" y="807716"/>
                </a:lnTo>
                <a:lnTo>
                  <a:pt x="2766647" y="807716"/>
                </a:lnTo>
                <a:lnTo>
                  <a:pt x="2766647" y="790821"/>
                </a:lnTo>
                <a:lnTo>
                  <a:pt x="2766647" y="789682"/>
                </a:lnTo>
                <a:lnTo>
                  <a:pt x="2770076" y="789682"/>
                </a:lnTo>
                <a:lnTo>
                  <a:pt x="2770076" y="807716"/>
                </a:lnTo>
                <a:lnTo>
                  <a:pt x="2776458" y="807716"/>
                </a:lnTo>
                <a:cubicBezTo>
                  <a:pt x="2777404" y="807716"/>
                  <a:pt x="2778172" y="808481"/>
                  <a:pt x="2778172" y="809425"/>
                </a:cubicBezTo>
                <a:lnTo>
                  <a:pt x="2778172" y="827269"/>
                </a:lnTo>
                <a:lnTo>
                  <a:pt x="2779505" y="827269"/>
                </a:lnTo>
                <a:lnTo>
                  <a:pt x="2779505" y="590265"/>
                </a:lnTo>
                <a:cubicBezTo>
                  <a:pt x="2779505" y="589531"/>
                  <a:pt x="2780102" y="588936"/>
                  <a:pt x="2780839" y="588936"/>
                </a:cubicBezTo>
                <a:lnTo>
                  <a:pt x="2791411" y="588936"/>
                </a:lnTo>
                <a:lnTo>
                  <a:pt x="2791411" y="525627"/>
                </a:lnTo>
                <a:cubicBezTo>
                  <a:pt x="2791411" y="524945"/>
                  <a:pt x="2791966" y="524393"/>
                  <a:pt x="2792650" y="524393"/>
                </a:cubicBezTo>
                <a:lnTo>
                  <a:pt x="2798079" y="524393"/>
                </a:lnTo>
                <a:lnTo>
                  <a:pt x="2798079" y="489559"/>
                </a:lnTo>
                <a:cubicBezTo>
                  <a:pt x="2798079" y="488877"/>
                  <a:pt x="2798633" y="488325"/>
                  <a:pt x="2799317" y="488325"/>
                </a:cubicBezTo>
                <a:lnTo>
                  <a:pt x="2813319" y="488325"/>
                </a:lnTo>
                <a:lnTo>
                  <a:pt x="2813319" y="454155"/>
                </a:lnTo>
                <a:cubicBezTo>
                  <a:pt x="2813316" y="454123"/>
                  <a:pt x="2813315" y="454090"/>
                  <a:pt x="2813315" y="454057"/>
                </a:cubicBezTo>
                <a:cubicBezTo>
                  <a:pt x="2813317" y="453375"/>
                  <a:pt x="2813873" y="452824"/>
                  <a:pt x="2814557" y="452827"/>
                </a:cubicBezTo>
                <a:lnTo>
                  <a:pt x="2825320" y="452827"/>
                </a:lnTo>
                <a:lnTo>
                  <a:pt x="2825321" y="409165"/>
                </a:lnTo>
                <a:cubicBezTo>
                  <a:pt x="2825318" y="409132"/>
                  <a:pt x="2825317" y="409100"/>
                  <a:pt x="2825317" y="409067"/>
                </a:cubicBezTo>
                <a:cubicBezTo>
                  <a:pt x="2825319" y="408385"/>
                  <a:pt x="2825875" y="407834"/>
                  <a:pt x="2826559" y="407836"/>
                </a:cubicBezTo>
                <a:lnTo>
                  <a:pt x="2835036" y="407836"/>
                </a:lnTo>
                <a:lnTo>
                  <a:pt x="2836846" y="341395"/>
                </a:lnTo>
                <a:lnTo>
                  <a:pt x="2836845" y="341395"/>
                </a:lnTo>
                <a:cubicBezTo>
                  <a:pt x="2837159" y="340016"/>
                  <a:pt x="2837707" y="338700"/>
                  <a:pt x="2838465" y="337504"/>
                </a:cubicBezTo>
                <a:lnTo>
                  <a:pt x="2838465" y="290046"/>
                </a:lnTo>
                <a:cubicBezTo>
                  <a:pt x="2838465" y="289364"/>
                  <a:pt x="2839019" y="288812"/>
                  <a:pt x="2839703" y="288812"/>
                </a:cubicBezTo>
                <a:lnTo>
                  <a:pt x="2841322" y="288812"/>
                </a:lnTo>
                <a:cubicBezTo>
                  <a:pt x="2842006" y="288812"/>
                  <a:pt x="2842560" y="289364"/>
                  <a:pt x="2842560" y="290046"/>
                </a:cubicBezTo>
                <a:lnTo>
                  <a:pt x="2842560" y="337504"/>
                </a:lnTo>
                <a:cubicBezTo>
                  <a:pt x="2843360" y="338678"/>
                  <a:pt x="2843911" y="340002"/>
                  <a:pt x="2844180" y="341395"/>
                </a:cubicBezTo>
                <a:lnTo>
                  <a:pt x="2845990" y="407836"/>
                </a:lnTo>
                <a:lnTo>
                  <a:pt x="2853800" y="407836"/>
                </a:lnTo>
                <a:cubicBezTo>
                  <a:pt x="2853833" y="407836"/>
                  <a:pt x="2853866" y="407838"/>
                  <a:pt x="2853899" y="407840"/>
                </a:cubicBezTo>
                <a:cubicBezTo>
                  <a:pt x="2854581" y="407892"/>
                  <a:pt x="2855091" y="408486"/>
                  <a:pt x="2855038" y="409165"/>
                </a:cubicBezTo>
                <a:lnTo>
                  <a:pt x="2855038" y="452827"/>
                </a:lnTo>
                <a:lnTo>
                  <a:pt x="2867516" y="452827"/>
                </a:lnTo>
                <a:cubicBezTo>
                  <a:pt x="2867549" y="452826"/>
                  <a:pt x="2867582" y="452828"/>
                  <a:pt x="2867615" y="452830"/>
                </a:cubicBezTo>
                <a:cubicBezTo>
                  <a:pt x="2868297" y="452883"/>
                  <a:pt x="2868807" y="453476"/>
                  <a:pt x="2868754" y="454155"/>
                </a:cubicBezTo>
                <a:lnTo>
                  <a:pt x="2868754" y="488325"/>
                </a:lnTo>
                <a:lnTo>
                  <a:pt x="2885518" y="488325"/>
                </a:lnTo>
                <a:cubicBezTo>
                  <a:pt x="2886202" y="488325"/>
                  <a:pt x="2886757" y="488877"/>
                  <a:pt x="2886757" y="489559"/>
                </a:cubicBezTo>
                <a:lnTo>
                  <a:pt x="2886757" y="524393"/>
                </a:lnTo>
                <a:lnTo>
                  <a:pt x="2892376" y="524393"/>
                </a:lnTo>
                <a:cubicBezTo>
                  <a:pt x="2893060" y="524393"/>
                  <a:pt x="2893615" y="524945"/>
                  <a:pt x="2893615" y="525627"/>
                </a:cubicBezTo>
                <a:lnTo>
                  <a:pt x="2893615" y="588936"/>
                </a:lnTo>
                <a:lnTo>
                  <a:pt x="2906664" y="588936"/>
                </a:lnTo>
                <a:cubicBezTo>
                  <a:pt x="2906697" y="588936"/>
                  <a:pt x="2906730" y="588937"/>
                  <a:pt x="2906763" y="588939"/>
                </a:cubicBezTo>
                <a:cubicBezTo>
                  <a:pt x="2907445" y="588992"/>
                  <a:pt x="2907955" y="589585"/>
                  <a:pt x="2907902" y="590265"/>
                </a:cubicBezTo>
                <a:lnTo>
                  <a:pt x="2907902" y="914748"/>
                </a:lnTo>
                <a:lnTo>
                  <a:pt x="2914760" y="910130"/>
                </a:lnTo>
                <a:lnTo>
                  <a:pt x="2916474" y="908991"/>
                </a:lnTo>
                <a:lnTo>
                  <a:pt x="2917617" y="908327"/>
                </a:lnTo>
                <a:lnTo>
                  <a:pt x="2923713" y="904815"/>
                </a:lnTo>
                <a:lnTo>
                  <a:pt x="2924571" y="904815"/>
                </a:lnTo>
                <a:lnTo>
                  <a:pt x="2929238" y="902727"/>
                </a:lnTo>
                <a:cubicBezTo>
                  <a:pt x="2931714" y="901588"/>
                  <a:pt x="2934191" y="900354"/>
                  <a:pt x="2936763" y="899310"/>
                </a:cubicBezTo>
                <a:lnTo>
                  <a:pt x="2938191" y="898646"/>
                </a:lnTo>
                <a:lnTo>
                  <a:pt x="2939906" y="897981"/>
                </a:lnTo>
                <a:lnTo>
                  <a:pt x="2941049" y="897981"/>
                </a:lnTo>
                <a:lnTo>
                  <a:pt x="2943049" y="897317"/>
                </a:lnTo>
                <a:lnTo>
                  <a:pt x="2944097" y="897317"/>
                </a:lnTo>
                <a:lnTo>
                  <a:pt x="2963052" y="892457"/>
                </a:lnTo>
                <a:lnTo>
                  <a:pt x="2963052" y="744408"/>
                </a:lnTo>
                <a:cubicBezTo>
                  <a:pt x="2963147" y="727988"/>
                  <a:pt x="2963623" y="714509"/>
                  <a:pt x="2963623" y="701886"/>
                </a:cubicBezTo>
                <a:cubicBezTo>
                  <a:pt x="2963623" y="657275"/>
                  <a:pt x="2965243" y="609912"/>
                  <a:pt x="2977720" y="596624"/>
                </a:cubicBezTo>
                <a:cubicBezTo>
                  <a:pt x="2982497" y="591237"/>
                  <a:pt x="2988988" y="587651"/>
                  <a:pt x="2996103" y="586468"/>
                </a:cubicBezTo>
                <a:lnTo>
                  <a:pt x="2997342" y="586468"/>
                </a:lnTo>
                <a:lnTo>
                  <a:pt x="3001819" y="585519"/>
                </a:lnTo>
                <a:lnTo>
                  <a:pt x="3002485" y="585044"/>
                </a:lnTo>
                <a:cubicBezTo>
                  <a:pt x="3002733" y="584964"/>
                  <a:pt x="3003000" y="584964"/>
                  <a:pt x="3003247" y="585044"/>
                </a:cubicBezTo>
                <a:cubicBezTo>
                  <a:pt x="3010005" y="584063"/>
                  <a:pt x="3016808" y="583430"/>
                  <a:pt x="3023631" y="583146"/>
                </a:cubicBezTo>
                <a:lnTo>
                  <a:pt x="3042109" y="583146"/>
                </a:lnTo>
                <a:cubicBezTo>
                  <a:pt x="3046777" y="583146"/>
                  <a:pt x="3051253" y="583146"/>
                  <a:pt x="3055540" y="583146"/>
                </a:cubicBezTo>
                <a:lnTo>
                  <a:pt x="3057635" y="583146"/>
                </a:lnTo>
                <a:cubicBezTo>
                  <a:pt x="3069065" y="583526"/>
                  <a:pt x="3079638" y="584285"/>
                  <a:pt x="3088115" y="585139"/>
                </a:cubicBezTo>
                <a:cubicBezTo>
                  <a:pt x="3088363" y="585059"/>
                  <a:pt x="3088630" y="585059"/>
                  <a:pt x="3088877" y="585139"/>
                </a:cubicBezTo>
                <a:cubicBezTo>
                  <a:pt x="3098760" y="586098"/>
                  <a:pt x="3108563" y="587747"/>
                  <a:pt x="3118214" y="590075"/>
                </a:cubicBezTo>
                <a:cubicBezTo>
                  <a:pt x="3120516" y="590481"/>
                  <a:pt x="3122779" y="591085"/>
                  <a:pt x="3124977" y="591878"/>
                </a:cubicBezTo>
                <a:cubicBezTo>
                  <a:pt x="3129859" y="593634"/>
                  <a:pt x="3133681" y="600094"/>
                  <a:pt x="3136662" y="609907"/>
                </a:cubicBezTo>
                <a:lnTo>
                  <a:pt x="3139157" y="624245"/>
                </a:lnTo>
                <a:lnTo>
                  <a:pt x="3152314" y="624245"/>
                </a:lnTo>
                <a:lnTo>
                  <a:pt x="3152314" y="557804"/>
                </a:lnTo>
                <a:lnTo>
                  <a:pt x="3161839" y="557804"/>
                </a:lnTo>
                <a:lnTo>
                  <a:pt x="3161839" y="722578"/>
                </a:lnTo>
                <a:lnTo>
                  <a:pt x="3179174" y="722578"/>
                </a:lnTo>
                <a:lnTo>
                  <a:pt x="3179174" y="901684"/>
                </a:lnTo>
                <a:lnTo>
                  <a:pt x="3201368" y="901684"/>
                </a:lnTo>
                <a:cubicBezTo>
                  <a:pt x="3201466" y="902757"/>
                  <a:pt x="3201466" y="903837"/>
                  <a:pt x="3201368" y="904911"/>
                </a:cubicBezTo>
                <a:lnTo>
                  <a:pt x="3201368" y="908802"/>
                </a:lnTo>
                <a:lnTo>
                  <a:pt x="3210893" y="908802"/>
                </a:lnTo>
                <a:lnTo>
                  <a:pt x="3210893" y="967745"/>
                </a:lnTo>
                <a:lnTo>
                  <a:pt x="3225752" y="967745"/>
                </a:lnTo>
                <a:cubicBezTo>
                  <a:pt x="3225788" y="967746"/>
                  <a:pt x="3225824" y="967747"/>
                  <a:pt x="3225859" y="967748"/>
                </a:cubicBezTo>
                <a:lnTo>
                  <a:pt x="3229180" y="969246"/>
                </a:lnTo>
                <a:lnTo>
                  <a:pt x="3229180" y="469911"/>
                </a:lnTo>
                <a:cubicBezTo>
                  <a:pt x="3229164" y="469406"/>
                  <a:pt x="3229373" y="468919"/>
                  <a:pt x="3229752" y="468582"/>
                </a:cubicBezTo>
                <a:cubicBezTo>
                  <a:pt x="3230069" y="468374"/>
                  <a:pt x="3230481" y="468374"/>
                  <a:pt x="3230799" y="468582"/>
                </a:cubicBezTo>
                <a:lnTo>
                  <a:pt x="3343289" y="468582"/>
                </a:lnTo>
                <a:cubicBezTo>
                  <a:pt x="3343643" y="468379"/>
                  <a:pt x="3344079" y="468379"/>
                  <a:pt x="3344432" y="468582"/>
                </a:cubicBezTo>
                <a:cubicBezTo>
                  <a:pt x="3344609" y="469003"/>
                  <a:pt x="3344642" y="469470"/>
                  <a:pt x="3344528" y="469911"/>
                </a:cubicBezTo>
                <a:lnTo>
                  <a:pt x="3344528" y="668388"/>
                </a:lnTo>
                <a:lnTo>
                  <a:pt x="3365959" y="690686"/>
                </a:lnTo>
                <a:cubicBezTo>
                  <a:pt x="3366031" y="690966"/>
                  <a:pt x="3366031" y="691260"/>
                  <a:pt x="3365959" y="691540"/>
                </a:cubicBezTo>
                <a:lnTo>
                  <a:pt x="3374436" y="756747"/>
                </a:lnTo>
                <a:lnTo>
                  <a:pt x="3374436" y="875296"/>
                </a:lnTo>
                <a:lnTo>
                  <a:pt x="3380057" y="875296"/>
                </a:lnTo>
                <a:lnTo>
                  <a:pt x="3380057" y="890103"/>
                </a:lnTo>
                <a:lnTo>
                  <a:pt x="3394916" y="890103"/>
                </a:lnTo>
                <a:lnTo>
                  <a:pt x="3394916" y="854130"/>
                </a:lnTo>
                <a:lnTo>
                  <a:pt x="3399773" y="854130"/>
                </a:lnTo>
                <a:cubicBezTo>
                  <a:pt x="3399869" y="848720"/>
                  <a:pt x="3405679" y="843974"/>
                  <a:pt x="3413013" y="843974"/>
                </a:cubicBezTo>
                <a:lnTo>
                  <a:pt x="3413013" y="832869"/>
                </a:lnTo>
                <a:lnTo>
                  <a:pt x="3417204" y="832869"/>
                </a:lnTo>
                <a:lnTo>
                  <a:pt x="3417204" y="844828"/>
                </a:lnTo>
                <a:cubicBezTo>
                  <a:pt x="3423586" y="845398"/>
                  <a:pt x="3428444" y="849384"/>
                  <a:pt x="3428444" y="854320"/>
                </a:cubicBezTo>
                <a:lnTo>
                  <a:pt x="3434635" y="854320"/>
                </a:lnTo>
                <a:lnTo>
                  <a:pt x="3434635" y="963189"/>
                </a:lnTo>
                <a:lnTo>
                  <a:pt x="3453780" y="963189"/>
                </a:lnTo>
                <a:lnTo>
                  <a:pt x="3453780" y="771839"/>
                </a:lnTo>
                <a:lnTo>
                  <a:pt x="3471592" y="771839"/>
                </a:lnTo>
                <a:lnTo>
                  <a:pt x="3471592" y="712991"/>
                </a:lnTo>
                <a:lnTo>
                  <a:pt x="3660663" y="712991"/>
                </a:lnTo>
                <a:lnTo>
                  <a:pt x="3660663" y="994132"/>
                </a:lnTo>
                <a:lnTo>
                  <a:pt x="3690857" y="1072912"/>
                </a:lnTo>
                <a:lnTo>
                  <a:pt x="3715051" y="1134133"/>
                </a:lnTo>
                <a:lnTo>
                  <a:pt x="3729815" y="1134133"/>
                </a:lnTo>
                <a:lnTo>
                  <a:pt x="3730291" y="1168492"/>
                </a:lnTo>
                <a:lnTo>
                  <a:pt x="3621325" y="1168492"/>
                </a:lnTo>
                <a:lnTo>
                  <a:pt x="3621325" y="1169346"/>
                </a:lnTo>
                <a:lnTo>
                  <a:pt x="3579415" y="1169346"/>
                </a:lnTo>
                <a:lnTo>
                  <a:pt x="3579415" y="1172193"/>
                </a:lnTo>
                <a:lnTo>
                  <a:pt x="3312715" y="1172193"/>
                </a:lnTo>
                <a:lnTo>
                  <a:pt x="3312715" y="1168492"/>
                </a:lnTo>
                <a:lnTo>
                  <a:pt x="2907998" y="1168492"/>
                </a:lnTo>
                <a:lnTo>
                  <a:pt x="2906950" y="1169536"/>
                </a:lnTo>
                <a:lnTo>
                  <a:pt x="2780838" y="1169536"/>
                </a:lnTo>
                <a:cubicBezTo>
                  <a:pt x="2780806" y="1169538"/>
                  <a:pt x="2780773" y="1169539"/>
                  <a:pt x="2780740" y="1169539"/>
                </a:cubicBezTo>
                <a:lnTo>
                  <a:pt x="2779695" y="1168492"/>
                </a:lnTo>
                <a:lnTo>
                  <a:pt x="2738343" y="1168492"/>
                </a:lnTo>
                <a:lnTo>
                  <a:pt x="2738166" y="1168681"/>
                </a:lnTo>
                <a:lnTo>
                  <a:pt x="2634248" y="1168681"/>
                </a:lnTo>
                <a:lnTo>
                  <a:pt x="2634248" y="1168967"/>
                </a:lnTo>
                <a:lnTo>
                  <a:pt x="2516234" y="1168967"/>
                </a:lnTo>
                <a:cubicBezTo>
                  <a:pt x="2515960" y="1169255"/>
                  <a:pt x="2515584" y="1169426"/>
                  <a:pt x="2515186" y="1169441"/>
                </a:cubicBezTo>
                <a:lnTo>
                  <a:pt x="2512995" y="1169441"/>
                </a:lnTo>
                <a:cubicBezTo>
                  <a:pt x="2512839" y="1169481"/>
                  <a:pt x="2512675" y="1169481"/>
                  <a:pt x="2512519" y="1169441"/>
                </a:cubicBezTo>
                <a:lnTo>
                  <a:pt x="2483563" y="1169441"/>
                </a:lnTo>
                <a:lnTo>
                  <a:pt x="2483563" y="1170580"/>
                </a:lnTo>
                <a:lnTo>
                  <a:pt x="2482896" y="1170580"/>
                </a:lnTo>
                <a:lnTo>
                  <a:pt x="2410125" y="1170580"/>
                </a:lnTo>
                <a:lnTo>
                  <a:pt x="2410125" y="1174756"/>
                </a:lnTo>
                <a:lnTo>
                  <a:pt x="2314780" y="1174756"/>
                </a:lnTo>
                <a:lnTo>
                  <a:pt x="2314780" y="1170959"/>
                </a:lnTo>
                <a:lnTo>
                  <a:pt x="2245248" y="1170959"/>
                </a:lnTo>
                <a:lnTo>
                  <a:pt x="2245248" y="1170390"/>
                </a:lnTo>
                <a:lnTo>
                  <a:pt x="2220392" y="1170390"/>
                </a:lnTo>
                <a:lnTo>
                  <a:pt x="2221149" y="1171814"/>
                </a:lnTo>
                <a:lnTo>
                  <a:pt x="2222768" y="1172004"/>
                </a:lnTo>
                <a:cubicBezTo>
                  <a:pt x="2222630" y="1172678"/>
                  <a:pt x="2222029" y="1173157"/>
                  <a:pt x="2221340" y="1173143"/>
                </a:cubicBezTo>
                <a:lnTo>
                  <a:pt x="2029220" y="1173997"/>
                </a:lnTo>
                <a:lnTo>
                  <a:pt x="1906443" y="1173997"/>
                </a:lnTo>
                <a:lnTo>
                  <a:pt x="1871962" y="1173997"/>
                </a:lnTo>
                <a:lnTo>
                  <a:pt x="1568306" y="1172668"/>
                </a:lnTo>
                <a:lnTo>
                  <a:pt x="1354088" y="1172668"/>
                </a:lnTo>
                <a:cubicBezTo>
                  <a:pt x="1353368" y="1172675"/>
                  <a:pt x="1352756" y="1172146"/>
                  <a:pt x="1352660" y="1171434"/>
                </a:cubicBezTo>
                <a:lnTo>
                  <a:pt x="1352659" y="1171434"/>
                </a:lnTo>
                <a:cubicBezTo>
                  <a:pt x="1352589" y="1170741"/>
                  <a:pt x="1353032" y="1170098"/>
                  <a:pt x="1353707" y="1169916"/>
                </a:cubicBezTo>
                <a:lnTo>
                  <a:pt x="1371959" y="1166309"/>
                </a:lnTo>
                <a:lnTo>
                  <a:pt x="1241980" y="1166309"/>
                </a:lnTo>
                <a:lnTo>
                  <a:pt x="1240688" y="1165075"/>
                </a:lnTo>
                <a:lnTo>
                  <a:pt x="1198737" y="1165075"/>
                </a:lnTo>
                <a:lnTo>
                  <a:pt x="1198737" y="1166688"/>
                </a:lnTo>
                <a:lnTo>
                  <a:pt x="1150635" y="1166688"/>
                </a:lnTo>
                <a:lnTo>
                  <a:pt x="1150635" y="1168776"/>
                </a:lnTo>
                <a:cubicBezTo>
                  <a:pt x="1150632" y="1169822"/>
                  <a:pt x="1149991" y="1170762"/>
                  <a:pt x="1149016" y="1171149"/>
                </a:cubicBezTo>
                <a:cubicBezTo>
                  <a:pt x="1148704" y="1171234"/>
                  <a:pt x="1148375" y="1171234"/>
                  <a:pt x="1148063" y="1171149"/>
                </a:cubicBezTo>
                <a:lnTo>
                  <a:pt x="1116059" y="1171149"/>
                </a:lnTo>
                <a:lnTo>
                  <a:pt x="1115202" y="1171149"/>
                </a:lnTo>
                <a:lnTo>
                  <a:pt x="902128" y="1171149"/>
                </a:lnTo>
                <a:cubicBezTo>
                  <a:pt x="901720" y="1171236"/>
                  <a:pt x="901298" y="1171236"/>
                  <a:pt x="900889" y="1171149"/>
                </a:cubicBezTo>
                <a:lnTo>
                  <a:pt x="868600" y="1171149"/>
                </a:lnTo>
                <a:lnTo>
                  <a:pt x="866791" y="1169346"/>
                </a:lnTo>
                <a:lnTo>
                  <a:pt x="699460" y="1169346"/>
                </a:lnTo>
                <a:lnTo>
                  <a:pt x="699340" y="1170580"/>
                </a:lnTo>
                <a:lnTo>
                  <a:pt x="699340" y="1171624"/>
                </a:lnTo>
                <a:cubicBezTo>
                  <a:pt x="699290" y="1172478"/>
                  <a:pt x="698579" y="1173144"/>
                  <a:pt x="697721" y="1173143"/>
                </a:cubicBezTo>
                <a:lnTo>
                  <a:pt x="595994" y="1173143"/>
                </a:lnTo>
                <a:cubicBezTo>
                  <a:pt x="595136" y="1173144"/>
                  <a:pt x="594425" y="1172478"/>
                  <a:pt x="594375" y="1171624"/>
                </a:cubicBezTo>
                <a:lnTo>
                  <a:pt x="594375" y="1170580"/>
                </a:lnTo>
                <a:lnTo>
                  <a:pt x="594375" y="1168207"/>
                </a:lnTo>
                <a:lnTo>
                  <a:pt x="578753" y="1168207"/>
                </a:lnTo>
                <a:lnTo>
                  <a:pt x="578753" y="1172668"/>
                </a:lnTo>
                <a:lnTo>
                  <a:pt x="565895" y="1172668"/>
                </a:lnTo>
                <a:lnTo>
                  <a:pt x="565895" y="1171149"/>
                </a:lnTo>
                <a:lnTo>
                  <a:pt x="547892" y="1171149"/>
                </a:lnTo>
                <a:lnTo>
                  <a:pt x="547892" y="1169631"/>
                </a:lnTo>
                <a:lnTo>
                  <a:pt x="473502" y="1169631"/>
                </a:lnTo>
                <a:lnTo>
                  <a:pt x="473502" y="1168207"/>
                </a:lnTo>
                <a:lnTo>
                  <a:pt x="11350" y="1168207"/>
                </a:lnTo>
                <a:lnTo>
                  <a:pt x="11350" y="1162892"/>
                </a:lnTo>
                <a:lnTo>
                  <a:pt x="2300" y="1162892"/>
                </a:lnTo>
                <a:cubicBezTo>
                  <a:pt x="-1961" y="1156399"/>
                  <a:pt x="-133" y="1147693"/>
                  <a:pt x="6383" y="1143447"/>
                </a:cubicBezTo>
                <a:cubicBezTo>
                  <a:pt x="8681" y="1141950"/>
                  <a:pt x="11366" y="1141153"/>
                  <a:pt x="14111" y="1141156"/>
                </a:cubicBezTo>
                <a:lnTo>
                  <a:pt x="20113" y="1143193"/>
                </a:lnTo>
                <a:lnTo>
                  <a:pt x="20113" y="1104044"/>
                </a:lnTo>
                <a:lnTo>
                  <a:pt x="46116" y="1104044"/>
                </a:lnTo>
                <a:lnTo>
                  <a:pt x="46116" y="1027257"/>
                </a:lnTo>
                <a:lnTo>
                  <a:pt x="81454" y="1027257"/>
                </a:lnTo>
                <a:lnTo>
                  <a:pt x="81454" y="1016341"/>
                </a:lnTo>
                <a:lnTo>
                  <a:pt x="101837" y="1016341"/>
                </a:lnTo>
                <a:lnTo>
                  <a:pt x="101837" y="869886"/>
                </a:lnTo>
                <a:lnTo>
                  <a:pt x="110029" y="869886"/>
                </a:lnTo>
                <a:cubicBezTo>
                  <a:pt x="110031" y="869817"/>
                  <a:pt x="110034" y="869747"/>
                  <a:pt x="110037" y="869678"/>
                </a:cubicBezTo>
                <a:cubicBezTo>
                  <a:pt x="110355" y="862766"/>
                  <a:pt x="116237" y="857420"/>
                  <a:pt x="123173" y="857737"/>
                </a:cubicBezTo>
                <a:lnTo>
                  <a:pt x="140319" y="857737"/>
                </a:lnTo>
                <a:cubicBezTo>
                  <a:pt x="140421" y="857731"/>
                  <a:pt x="140524" y="857727"/>
                  <a:pt x="140627" y="857724"/>
                </a:cubicBezTo>
                <a:cubicBezTo>
                  <a:pt x="147568" y="857525"/>
                  <a:pt x="153358" y="862970"/>
                  <a:pt x="153558" y="869886"/>
                </a:cubicBezTo>
                <a:lnTo>
                  <a:pt x="163083" y="869886"/>
                </a:lnTo>
                <a:lnTo>
                  <a:pt x="163083" y="987107"/>
                </a:lnTo>
                <a:lnTo>
                  <a:pt x="193658" y="987107"/>
                </a:lnTo>
                <a:lnTo>
                  <a:pt x="193658" y="1026980"/>
                </a:lnTo>
                <a:lnTo>
                  <a:pt x="209469" y="1017803"/>
                </a:lnTo>
                <a:lnTo>
                  <a:pt x="209469" y="728462"/>
                </a:lnTo>
                <a:cubicBezTo>
                  <a:pt x="209469" y="727892"/>
                  <a:pt x="209469" y="727418"/>
                  <a:pt x="209469" y="727418"/>
                </a:cubicBezTo>
                <a:lnTo>
                  <a:pt x="211565" y="727418"/>
                </a:lnTo>
                <a:cubicBezTo>
                  <a:pt x="212208" y="689476"/>
                  <a:pt x="215530" y="683621"/>
                  <a:pt x="217150" y="683064"/>
                </a:cubicBezTo>
                <a:cubicBezTo>
                  <a:pt x="217691" y="682879"/>
                  <a:pt x="218042" y="683282"/>
                  <a:pt x="218042" y="683282"/>
                </a:cubicBezTo>
                <a:lnTo>
                  <a:pt x="218042" y="683377"/>
                </a:lnTo>
                <a:lnTo>
                  <a:pt x="218042" y="685085"/>
                </a:lnTo>
                <a:lnTo>
                  <a:pt x="218042" y="709858"/>
                </a:lnTo>
                <a:lnTo>
                  <a:pt x="218042" y="711756"/>
                </a:lnTo>
                <a:lnTo>
                  <a:pt x="222328" y="711757"/>
                </a:lnTo>
                <a:cubicBezTo>
                  <a:pt x="222394" y="711973"/>
                  <a:pt x="222394" y="712204"/>
                  <a:pt x="222328" y="712421"/>
                </a:cubicBezTo>
                <a:lnTo>
                  <a:pt x="222328" y="727607"/>
                </a:lnTo>
                <a:lnTo>
                  <a:pt x="225090" y="727607"/>
                </a:lnTo>
                <a:cubicBezTo>
                  <a:pt x="225180" y="727820"/>
                  <a:pt x="225180" y="728059"/>
                  <a:pt x="225090" y="728272"/>
                </a:cubicBezTo>
                <a:lnTo>
                  <a:pt x="225090" y="742984"/>
                </a:lnTo>
                <a:lnTo>
                  <a:pt x="246426" y="742984"/>
                </a:lnTo>
                <a:lnTo>
                  <a:pt x="246426" y="728557"/>
                </a:lnTo>
                <a:cubicBezTo>
                  <a:pt x="246426" y="727987"/>
                  <a:pt x="246902" y="727513"/>
                  <a:pt x="246902" y="727513"/>
                </a:cubicBezTo>
                <a:lnTo>
                  <a:pt x="249665" y="727513"/>
                </a:lnTo>
                <a:lnTo>
                  <a:pt x="249665" y="712611"/>
                </a:lnTo>
                <a:cubicBezTo>
                  <a:pt x="249665" y="712041"/>
                  <a:pt x="250236" y="711567"/>
                  <a:pt x="250236" y="711567"/>
                </a:cubicBezTo>
                <a:lnTo>
                  <a:pt x="254713" y="711567"/>
                </a:lnTo>
                <a:lnTo>
                  <a:pt x="254713" y="711756"/>
                </a:lnTo>
                <a:lnTo>
                  <a:pt x="258999" y="711757"/>
                </a:lnTo>
                <a:cubicBezTo>
                  <a:pt x="259065" y="711973"/>
                  <a:pt x="259065" y="712204"/>
                  <a:pt x="258999" y="712421"/>
                </a:cubicBezTo>
                <a:lnTo>
                  <a:pt x="258999" y="727607"/>
                </a:lnTo>
                <a:lnTo>
                  <a:pt x="262619" y="727607"/>
                </a:lnTo>
                <a:cubicBezTo>
                  <a:pt x="262708" y="727820"/>
                  <a:pt x="262708" y="728059"/>
                  <a:pt x="262619" y="728272"/>
                </a:cubicBezTo>
                <a:lnTo>
                  <a:pt x="264426" y="1020733"/>
                </a:lnTo>
                <a:lnTo>
                  <a:pt x="275763" y="1027257"/>
                </a:lnTo>
                <a:cubicBezTo>
                  <a:pt x="279822" y="1028849"/>
                  <a:pt x="284167" y="1029592"/>
                  <a:pt x="288527" y="1029440"/>
                </a:cubicBezTo>
                <a:cubicBezTo>
                  <a:pt x="288733" y="1029321"/>
                  <a:pt x="288987" y="1029321"/>
                  <a:pt x="289193" y="1029440"/>
                </a:cubicBezTo>
                <a:cubicBezTo>
                  <a:pt x="289329" y="1029675"/>
                  <a:pt x="289329" y="1029964"/>
                  <a:pt x="289193" y="1030199"/>
                </a:cubicBezTo>
                <a:lnTo>
                  <a:pt x="287574" y="1033521"/>
                </a:lnTo>
                <a:cubicBezTo>
                  <a:pt x="286565" y="1034464"/>
                  <a:pt x="285363" y="1035176"/>
                  <a:pt x="284050" y="1035609"/>
                </a:cubicBezTo>
                <a:cubicBezTo>
                  <a:pt x="284029" y="1036426"/>
                  <a:pt x="283645" y="1037191"/>
                  <a:pt x="283002" y="1037697"/>
                </a:cubicBezTo>
                <a:lnTo>
                  <a:pt x="283002" y="1038362"/>
                </a:lnTo>
                <a:cubicBezTo>
                  <a:pt x="283073" y="1039148"/>
                  <a:pt x="282834" y="1039931"/>
                  <a:pt x="282335" y="1040545"/>
                </a:cubicBezTo>
                <a:cubicBezTo>
                  <a:pt x="282315" y="1041212"/>
                  <a:pt x="282001" y="1041836"/>
                  <a:pt x="281478" y="1042253"/>
                </a:cubicBezTo>
                <a:lnTo>
                  <a:pt x="281478" y="1057535"/>
                </a:lnTo>
                <a:lnTo>
                  <a:pt x="284145" y="1057535"/>
                </a:lnTo>
                <a:lnTo>
                  <a:pt x="284717" y="1057535"/>
                </a:lnTo>
                <a:cubicBezTo>
                  <a:pt x="284819" y="1057711"/>
                  <a:pt x="284819" y="1057928"/>
                  <a:pt x="284717" y="1058104"/>
                </a:cubicBezTo>
                <a:lnTo>
                  <a:pt x="284717" y="1060762"/>
                </a:lnTo>
                <a:lnTo>
                  <a:pt x="308529" y="1060762"/>
                </a:lnTo>
                <a:cubicBezTo>
                  <a:pt x="308931" y="1060804"/>
                  <a:pt x="309248" y="1061121"/>
                  <a:pt x="309291" y="1061521"/>
                </a:cubicBezTo>
                <a:lnTo>
                  <a:pt x="309291" y="1078545"/>
                </a:lnTo>
                <a:lnTo>
                  <a:pt x="350916" y="1069305"/>
                </a:lnTo>
                <a:lnTo>
                  <a:pt x="361869" y="1069952"/>
                </a:lnTo>
                <a:lnTo>
                  <a:pt x="361869" y="834673"/>
                </a:lnTo>
                <a:lnTo>
                  <a:pt x="399780" y="834673"/>
                </a:lnTo>
                <a:lnTo>
                  <a:pt x="399780" y="695052"/>
                </a:lnTo>
                <a:lnTo>
                  <a:pt x="405685" y="695052"/>
                </a:lnTo>
                <a:lnTo>
                  <a:pt x="405685" y="688598"/>
                </a:lnTo>
                <a:lnTo>
                  <a:pt x="481885" y="688598"/>
                </a:lnTo>
                <a:lnTo>
                  <a:pt x="481885" y="695052"/>
                </a:lnTo>
                <a:lnTo>
                  <a:pt x="491410" y="695052"/>
                </a:lnTo>
                <a:lnTo>
                  <a:pt x="491410" y="729601"/>
                </a:lnTo>
                <a:lnTo>
                  <a:pt x="496648" y="729601"/>
                </a:lnTo>
                <a:lnTo>
                  <a:pt x="496648" y="658509"/>
                </a:lnTo>
                <a:lnTo>
                  <a:pt x="506935" y="658509"/>
                </a:lnTo>
                <a:lnTo>
                  <a:pt x="506935" y="729601"/>
                </a:lnTo>
                <a:lnTo>
                  <a:pt x="522270" y="729601"/>
                </a:lnTo>
                <a:lnTo>
                  <a:pt x="522270" y="758360"/>
                </a:lnTo>
                <a:lnTo>
                  <a:pt x="547702" y="758360"/>
                </a:lnTo>
                <a:lnTo>
                  <a:pt x="547702" y="622631"/>
                </a:lnTo>
                <a:lnTo>
                  <a:pt x="586659" y="622631"/>
                </a:lnTo>
                <a:lnTo>
                  <a:pt x="586659" y="585614"/>
                </a:lnTo>
                <a:lnTo>
                  <a:pt x="589136" y="585614"/>
                </a:lnTo>
                <a:lnTo>
                  <a:pt x="589231" y="585614"/>
                </a:lnTo>
                <a:lnTo>
                  <a:pt x="660288" y="585614"/>
                </a:lnTo>
                <a:lnTo>
                  <a:pt x="660288" y="622631"/>
                </a:lnTo>
                <a:lnTo>
                  <a:pt x="679242" y="622631"/>
                </a:lnTo>
                <a:lnTo>
                  <a:pt x="679242" y="729411"/>
                </a:lnTo>
                <a:lnTo>
                  <a:pt x="681338" y="729411"/>
                </a:lnTo>
                <a:cubicBezTo>
                  <a:pt x="682383" y="729311"/>
                  <a:pt x="683436" y="729311"/>
                  <a:pt x="684481" y="729411"/>
                </a:cubicBezTo>
                <a:cubicBezTo>
                  <a:pt x="691530" y="730550"/>
                  <a:pt x="693435" y="734157"/>
                  <a:pt x="694006" y="740042"/>
                </a:cubicBezTo>
                <a:cubicBezTo>
                  <a:pt x="694959" y="749154"/>
                  <a:pt x="696102" y="763866"/>
                  <a:pt x="697150" y="778483"/>
                </a:cubicBezTo>
                <a:cubicBezTo>
                  <a:pt x="701653" y="780649"/>
                  <a:pt x="704533" y="785174"/>
                  <a:pt x="704579" y="790157"/>
                </a:cubicBezTo>
                <a:lnTo>
                  <a:pt x="705246" y="810280"/>
                </a:lnTo>
                <a:cubicBezTo>
                  <a:pt x="705236" y="813589"/>
                  <a:pt x="703978" y="816773"/>
                  <a:pt x="701722" y="819202"/>
                </a:cubicBezTo>
                <a:cubicBezTo>
                  <a:pt x="701269" y="821065"/>
                  <a:pt x="700425" y="822812"/>
                  <a:pt x="699245" y="824327"/>
                </a:cubicBezTo>
                <a:lnTo>
                  <a:pt x="699245" y="831541"/>
                </a:lnTo>
                <a:cubicBezTo>
                  <a:pt x="699901" y="831709"/>
                  <a:pt x="700367" y="832289"/>
                  <a:pt x="700388" y="832964"/>
                </a:cubicBezTo>
                <a:lnTo>
                  <a:pt x="700388" y="834009"/>
                </a:lnTo>
                <a:cubicBezTo>
                  <a:pt x="700388" y="835717"/>
                  <a:pt x="700388" y="837710"/>
                  <a:pt x="700388" y="839893"/>
                </a:cubicBezTo>
                <a:lnTo>
                  <a:pt x="700388" y="841032"/>
                </a:lnTo>
                <a:cubicBezTo>
                  <a:pt x="700568" y="841457"/>
                  <a:pt x="700568" y="841936"/>
                  <a:pt x="700388" y="842361"/>
                </a:cubicBezTo>
                <a:cubicBezTo>
                  <a:pt x="699988" y="842506"/>
                  <a:pt x="699550" y="842506"/>
                  <a:pt x="699150" y="842361"/>
                </a:cubicBezTo>
                <a:cubicBezTo>
                  <a:pt x="699150" y="843405"/>
                  <a:pt x="699150" y="844449"/>
                  <a:pt x="699150" y="845493"/>
                </a:cubicBezTo>
                <a:lnTo>
                  <a:pt x="700102" y="845493"/>
                </a:lnTo>
                <a:cubicBezTo>
                  <a:pt x="700979" y="845488"/>
                  <a:pt x="701719" y="846143"/>
                  <a:pt x="701817" y="847012"/>
                </a:cubicBezTo>
                <a:lnTo>
                  <a:pt x="701817" y="847961"/>
                </a:lnTo>
                <a:cubicBezTo>
                  <a:pt x="701817" y="849100"/>
                  <a:pt x="701817" y="850334"/>
                  <a:pt x="701817" y="851568"/>
                </a:cubicBezTo>
                <a:lnTo>
                  <a:pt x="701817" y="855080"/>
                </a:lnTo>
                <a:cubicBezTo>
                  <a:pt x="702005" y="855470"/>
                  <a:pt x="702005" y="855924"/>
                  <a:pt x="701817" y="856314"/>
                </a:cubicBezTo>
                <a:cubicBezTo>
                  <a:pt x="701501" y="856666"/>
                  <a:pt x="701053" y="856872"/>
                  <a:pt x="700579" y="856883"/>
                </a:cubicBezTo>
                <a:lnTo>
                  <a:pt x="699054" y="856883"/>
                </a:lnTo>
                <a:lnTo>
                  <a:pt x="699054" y="859920"/>
                </a:lnTo>
                <a:lnTo>
                  <a:pt x="701817" y="859920"/>
                </a:lnTo>
                <a:cubicBezTo>
                  <a:pt x="702675" y="859919"/>
                  <a:pt x="703386" y="860585"/>
                  <a:pt x="703436" y="861439"/>
                </a:cubicBezTo>
                <a:lnTo>
                  <a:pt x="704103" y="869602"/>
                </a:lnTo>
                <a:cubicBezTo>
                  <a:pt x="704234" y="870003"/>
                  <a:pt x="704234" y="870435"/>
                  <a:pt x="704103" y="870836"/>
                </a:cubicBezTo>
                <a:cubicBezTo>
                  <a:pt x="703703" y="870981"/>
                  <a:pt x="703264" y="870981"/>
                  <a:pt x="702865" y="870836"/>
                </a:cubicBezTo>
                <a:lnTo>
                  <a:pt x="701245" y="870836"/>
                </a:lnTo>
                <a:lnTo>
                  <a:pt x="701245" y="873873"/>
                </a:lnTo>
                <a:lnTo>
                  <a:pt x="703055" y="873873"/>
                </a:lnTo>
                <a:cubicBezTo>
                  <a:pt x="703929" y="873920"/>
                  <a:pt x="704627" y="874616"/>
                  <a:pt x="704674" y="875487"/>
                </a:cubicBezTo>
                <a:lnTo>
                  <a:pt x="704674" y="876531"/>
                </a:lnTo>
                <a:cubicBezTo>
                  <a:pt x="704674" y="878144"/>
                  <a:pt x="704674" y="879853"/>
                  <a:pt x="704674" y="881561"/>
                </a:cubicBezTo>
                <a:lnTo>
                  <a:pt x="704674" y="883555"/>
                </a:lnTo>
                <a:cubicBezTo>
                  <a:pt x="704862" y="883944"/>
                  <a:pt x="704862" y="884399"/>
                  <a:pt x="704674" y="884788"/>
                </a:cubicBezTo>
                <a:cubicBezTo>
                  <a:pt x="704395" y="885136"/>
                  <a:pt x="703978" y="885344"/>
                  <a:pt x="703531" y="885358"/>
                </a:cubicBezTo>
                <a:lnTo>
                  <a:pt x="701817" y="885358"/>
                </a:lnTo>
                <a:lnTo>
                  <a:pt x="701817" y="888395"/>
                </a:lnTo>
                <a:lnTo>
                  <a:pt x="703722" y="888395"/>
                </a:lnTo>
                <a:cubicBezTo>
                  <a:pt x="704580" y="888394"/>
                  <a:pt x="705291" y="889060"/>
                  <a:pt x="705341" y="889914"/>
                </a:cubicBezTo>
                <a:lnTo>
                  <a:pt x="705341" y="898077"/>
                </a:lnTo>
                <a:cubicBezTo>
                  <a:pt x="705516" y="898469"/>
                  <a:pt x="705516" y="898918"/>
                  <a:pt x="705341" y="899311"/>
                </a:cubicBezTo>
                <a:lnTo>
                  <a:pt x="759062" y="899311"/>
                </a:lnTo>
                <a:lnTo>
                  <a:pt x="759062" y="633357"/>
                </a:lnTo>
                <a:cubicBezTo>
                  <a:pt x="759062" y="632503"/>
                  <a:pt x="760586" y="631364"/>
                  <a:pt x="761444" y="631364"/>
                </a:cubicBezTo>
                <a:lnTo>
                  <a:pt x="772016" y="631364"/>
                </a:lnTo>
                <a:lnTo>
                  <a:pt x="772016" y="610862"/>
                </a:lnTo>
                <a:cubicBezTo>
                  <a:pt x="772016" y="609913"/>
                  <a:pt x="769921" y="608774"/>
                  <a:pt x="770778" y="608774"/>
                </a:cubicBezTo>
                <a:lnTo>
                  <a:pt x="773064" y="608774"/>
                </a:lnTo>
                <a:lnTo>
                  <a:pt x="773064" y="528950"/>
                </a:lnTo>
                <a:cubicBezTo>
                  <a:pt x="773064" y="528058"/>
                  <a:pt x="773789" y="527336"/>
                  <a:pt x="774683" y="527336"/>
                </a:cubicBezTo>
                <a:cubicBezTo>
                  <a:pt x="775578" y="527336"/>
                  <a:pt x="776303" y="528058"/>
                  <a:pt x="776303" y="528950"/>
                </a:cubicBezTo>
                <a:lnTo>
                  <a:pt x="776303" y="609248"/>
                </a:lnTo>
                <a:cubicBezTo>
                  <a:pt x="777350" y="609248"/>
                  <a:pt x="777350" y="609913"/>
                  <a:pt x="777350" y="610862"/>
                </a:cubicBezTo>
                <a:lnTo>
                  <a:pt x="777350" y="631743"/>
                </a:lnTo>
                <a:lnTo>
                  <a:pt x="851169" y="631743"/>
                </a:lnTo>
                <a:cubicBezTo>
                  <a:pt x="851711" y="631771"/>
                  <a:pt x="852191" y="632102"/>
                  <a:pt x="852407" y="632598"/>
                </a:cubicBezTo>
                <a:lnTo>
                  <a:pt x="854408" y="636774"/>
                </a:lnTo>
                <a:lnTo>
                  <a:pt x="855360" y="636774"/>
                </a:lnTo>
                <a:lnTo>
                  <a:pt x="856694" y="639147"/>
                </a:lnTo>
                <a:lnTo>
                  <a:pt x="856694" y="844544"/>
                </a:lnTo>
                <a:lnTo>
                  <a:pt x="950991" y="844544"/>
                </a:lnTo>
                <a:lnTo>
                  <a:pt x="950991" y="492216"/>
                </a:lnTo>
                <a:cubicBezTo>
                  <a:pt x="950991" y="490801"/>
                  <a:pt x="952142" y="489654"/>
                  <a:pt x="953563" y="489654"/>
                </a:cubicBezTo>
                <a:lnTo>
                  <a:pt x="974708" y="489654"/>
                </a:lnTo>
                <a:lnTo>
                  <a:pt x="974708" y="455199"/>
                </a:lnTo>
                <a:cubicBezTo>
                  <a:pt x="974708" y="455166"/>
                  <a:pt x="974709" y="455133"/>
                  <a:pt x="974712" y="455100"/>
                </a:cubicBezTo>
                <a:cubicBezTo>
                  <a:pt x="974765" y="454473"/>
                  <a:pt x="975317" y="454008"/>
                  <a:pt x="975946" y="454060"/>
                </a:cubicBezTo>
                <a:lnTo>
                  <a:pt x="975946" y="354019"/>
                </a:lnTo>
                <a:cubicBezTo>
                  <a:pt x="975945" y="353373"/>
                  <a:pt x="976443" y="352835"/>
                  <a:pt x="977089" y="352785"/>
                </a:cubicBezTo>
                <a:lnTo>
                  <a:pt x="980423" y="352785"/>
                </a:lnTo>
                <a:cubicBezTo>
                  <a:pt x="981107" y="352785"/>
                  <a:pt x="981661" y="353337"/>
                  <a:pt x="981661" y="354019"/>
                </a:cubicBezTo>
                <a:lnTo>
                  <a:pt x="981661" y="454345"/>
                </a:lnTo>
                <a:cubicBezTo>
                  <a:pt x="982293" y="454345"/>
                  <a:pt x="982804" y="454855"/>
                  <a:pt x="982804" y="455484"/>
                </a:cubicBezTo>
                <a:lnTo>
                  <a:pt x="982804" y="460230"/>
                </a:lnTo>
                <a:lnTo>
                  <a:pt x="983566" y="460230"/>
                </a:lnTo>
                <a:lnTo>
                  <a:pt x="983566" y="452257"/>
                </a:lnTo>
                <a:cubicBezTo>
                  <a:pt x="983566" y="452224"/>
                  <a:pt x="983568" y="452191"/>
                  <a:pt x="983570" y="452158"/>
                </a:cubicBezTo>
                <a:cubicBezTo>
                  <a:pt x="983623" y="451531"/>
                  <a:pt x="984176" y="451065"/>
                  <a:pt x="984805" y="451118"/>
                </a:cubicBezTo>
                <a:lnTo>
                  <a:pt x="1033668" y="451118"/>
                </a:lnTo>
                <a:cubicBezTo>
                  <a:pt x="1033701" y="451115"/>
                  <a:pt x="1033734" y="451114"/>
                  <a:pt x="1033767" y="451114"/>
                </a:cubicBezTo>
                <a:cubicBezTo>
                  <a:pt x="1034398" y="451116"/>
                  <a:pt x="1034908" y="451628"/>
                  <a:pt x="1034906" y="452257"/>
                </a:cubicBezTo>
                <a:lnTo>
                  <a:pt x="1034906" y="459945"/>
                </a:lnTo>
                <a:lnTo>
                  <a:pt x="1035764" y="459945"/>
                </a:lnTo>
                <a:lnTo>
                  <a:pt x="1035763" y="455199"/>
                </a:lnTo>
                <a:cubicBezTo>
                  <a:pt x="1035763" y="454570"/>
                  <a:pt x="1036275" y="454060"/>
                  <a:pt x="1036906" y="454060"/>
                </a:cubicBezTo>
                <a:lnTo>
                  <a:pt x="1036907" y="354019"/>
                </a:lnTo>
                <a:cubicBezTo>
                  <a:pt x="1036904" y="353986"/>
                  <a:pt x="1036902" y="353953"/>
                  <a:pt x="1036903" y="353920"/>
                </a:cubicBezTo>
                <a:cubicBezTo>
                  <a:pt x="1036905" y="353291"/>
                  <a:pt x="1037418" y="352783"/>
                  <a:pt x="1038049" y="352785"/>
                </a:cubicBezTo>
                <a:lnTo>
                  <a:pt x="1041383" y="352785"/>
                </a:lnTo>
                <a:cubicBezTo>
                  <a:pt x="1041416" y="352785"/>
                  <a:pt x="1041449" y="352786"/>
                  <a:pt x="1041482" y="352789"/>
                </a:cubicBezTo>
                <a:cubicBezTo>
                  <a:pt x="1042112" y="352841"/>
                  <a:pt x="1042579" y="353392"/>
                  <a:pt x="1042526" y="354019"/>
                </a:cubicBezTo>
                <a:lnTo>
                  <a:pt x="1042526" y="454060"/>
                </a:lnTo>
                <a:cubicBezTo>
                  <a:pt x="1043157" y="454060"/>
                  <a:pt x="1043669" y="454570"/>
                  <a:pt x="1043669" y="455199"/>
                </a:cubicBezTo>
                <a:lnTo>
                  <a:pt x="1043669" y="489654"/>
                </a:lnTo>
                <a:lnTo>
                  <a:pt x="1065386" y="489654"/>
                </a:lnTo>
                <a:cubicBezTo>
                  <a:pt x="1066769" y="489705"/>
                  <a:pt x="1067864" y="490837"/>
                  <a:pt x="1067863" y="492216"/>
                </a:cubicBezTo>
                <a:lnTo>
                  <a:pt x="1067863" y="844544"/>
                </a:lnTo>
                <a:lnTo>
                  <a:pt x="1069526" y="844544"/>
                </a:lnTo>
                <a:lnTo>
                  <a:pt x="1091199" y="830496"/>
                </a:lnTo>
                <a:cubicBezTo>
                  <a:pt x="1091511" y="830412"/>
                  <a:pt x="1091840" y="830412"/>
                  <a:pt x="1092151" y="830496"/>
                </a:cubicBezTo>
                <a:cubicBezTo>
                  <a:pt x="1092462" y="830401"/>
                  <a:pt x="1092794" y="830401"/>
                  <a:pt x="1093104" y="830496"/>
                </a:cubicBezTo>
                <a:lnTo>
                  <a:pt x="1108535" y="840771"/>
                </a:lnTo>
                <a:lnTo>
                  <a:pt x="1108535" y="398345"/>
                </a:lnTo>
                <a:lnTo>
                  <a:pt x="1198832" y="398345"/>
                </a:lnTo>
                <a:lnTo>
                  <a:pt x="1198832" y="521261"/>
                </a:lnTo>
                <a:lnTo>
                  <a:pt x="1239694" y="521261"/>
                </a:lnTo>
                <a:lnTo>
                  <a:pt x="1239694" y="437451"/>
                </a:lnTo>
                <a:cubicBezTo>
                  <a:pt x="1239700" y="436682"/>
                  <a:pt x="1240094" y="435969"/>
                  <a:pt x="1240742" y="435552"/>
                </a:cubicBezTo>
                <a:cubicBezTo>
                  <a:pt x="1241313" y="435078"/>
                  <a:pt x="1241313" y="435078"/>
                  <a:pt x="1241313" y="435078"/>
                </a:cubicBezTo>
                <a:lnTo>
                  <a:pt x="1251791" y="428149"/>
                </a:lnTo>
                <a:lnTo>
                  <a:pt x="1251791" y="2452"/>
                </a:lnTo>
                <a:cubicBezTo>
                  <a:pt x="1251791" y="1246"/>
                  <a:pt x="1252772" y="269"/>
                  <a:pt x="1253982" y="269"/>
                </a:cubicBezTo>
                <a:close/>
              </a:path>
            </a:pathLst>
          </a:custGeom>
          <a:gradFill>
            <a:gsLst>
              <a:gs pos="28000">
                <a:schemeClr val="accent4">
                  <a:lumMod val="40000"/>
                  <a:lumOff val="60000"/>
                </a:schemeClr>
              </a:gs>
              <a:gs pos="100000">
                <a:schemeClr val="accent2">
                  <a:alpha val="0"/>
                </a:schemeClr>
              </a:gs>
            </a:gsLst>
            <a:lin ang="54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矩形 8" descr="258e0934-061b-4412-a500-029afedb74e3"/>
          <p:cNvSpPr/>
          <p:nvPr/>
        </p:nvSpPr>
        <p:spPr>
          <a:xfrm>
            <a:off x="-6000" y="4532400"/>
            <a:ext cx="12204000" cy="23256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 descr="d9b3ed4a-7cad-4731-a221-4cfbd7d77326"/>
          <p:cNvSpPr/>
          <p:nvPr/>
        </p:nvSpPr>
        <p:spPr>
          <a:xfrm>
            <a:off x="7959528" y="956959"/>
            <a:ext cx="4089600" cy="49968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星形: 五角 12" descr="79661bfb-7ac7-43a2-82a9-e4c10eab9c18"/>
          <p:cNvSpPr>
            <a:spLocks noChangeAspect="1"/>
          </p:cNvSpPr>
          <p:nvPr/>
        </p:nvSpPr>
        <p:spPr>
          <a:xfrm>
            <a:off x="313549" y="131801"/>
            <a:ext cx="2002931" cy="1932616"/>
          </a:xfrm>
          <a:prstGeom prst="star5">
            <a:avLst>
              <a:gd name="adj" fmla="val 20696"/>
              <a:gd name="hf" fmla="val 105146"/>
              <a:gd name="vf" fmla="val 110557"/>
            </a:avLst>
          </a:prstGeom>
          <a:gradFill>
            <a:gsLst>
              <a:gs pos="70000">
                <a:schemeClr val="accent2">
                  <a:lumMod val="20000"/>
                  <a:lumOff val="80000"/>
                  <a:alpha val="0"/>
                </a:schemeClr>
              </a:gs>
              <a:gs pos="0">
                <a:schemeClr val="accent2">
                  <a:alpha val="3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 descr="d5680c47-9714-44a7-b27f-e52183fe0c82"/>
          <p:cNvSpPr>
            <a:spLocks noGrp="1"/>
          </p:cNvSpPr>
          <p:nvPr>
            <p:ph type="title" hasCustomPrompt="1"/>
          </p:nvPr>
        </p:nvSpPr>
        <p:spPr>
          <a:xfrm>
            <a:off x="1004348" y="854234"/>
            <a:ext cx="3475371" cy="1210183"/>
          </a:xfrm>
        </p:spPr>
        <p:txBody>
          <a:bodyPr anchor="t">
            <a:noAutofit/>
          </a:bodyPr>
          <a:lstStyle>
            <a:lvl1pPr algn="l">
              <a:defRPr sz="6600">
                <a:gradFill>
                  <a:gsLst>
                    <a:gs pos="100000">
                      <a:schemeClr val="accent2"/>
                    </a:gs>
                    <a:gs pos="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3" name="内容占位符 2" descr="88414053-32fa-4df5-9589-0e7d80efa0d8"/>
          <p:cNvSpPr>
            <a:spLocks noGrp="1"/>
          </p:cNvSpPr>
          <p:nvPr>
            <p:ph sz="quarter" idx="1" hasCustomPrompt="1"/>
          </p:nvPr>
        </p:nvSpPr>
        <p:spPr>
          <a:xfrm>
            <a:off x="1074421" y="2225832"/>
            <a:ext cx="7253110" cy="2993374"/>
          </a:xfrm>
        </p:spPr>
        <p:txBody>
          <a:bodyPr/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800100" indent="-342900">
              <a:lnSpc>
                <a:spcPct val="100000"/>
              </a:lnSpc>
              <a:buFont typeface="+mj-ea"/>
              <a:buAutoNum type="circleNumDbPlain"/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2pPr>
            <a:lvl3pPr marL="1257300" indent="-342900">
              <a:lnSpc>
                <a:spcPct val="100000"/>
              </a:lnSpc>
              <a:buFont typeface="+mj-lt"/>
              <a:buAutoNum type="alphaLcParenR"/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accent2">
                    <a:lumMod val="40000"/>
                    <a:lumOff val="6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日期占位符 3" descr="0ac265e3-4715-4e01-88ba-f05ecb179b3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页脚占位符 4" descr="f52f69b2-2665-4c09-8976-eb22785dc5fb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 descr="d50e3c8c-4a2b-41b9-ad9a-65adc601f60d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直接连接符 6" descr="e6bb0d4d-b4c3-4b0d-a1ec-9f5f8590f49b"/>
          <p:cNvCxnSpPr>
            <a:cxnSpLocks/>
          </p:cNvCxnSpPr>
          <p:nvPr/>
        </p:nvCxnSpPr>
        <p:spPr>
          <a:xfrm>
            <a:off x="812505" y="1319846"/>
            <a:ext cx="0" cy="4633913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任意多边形: 形状 7" descr="dc4be51d-5be0-422e-b661-58814181229c"/>
          <p:cNvSpPr>
            <a:spLocks noChangeAspect="1"/>
          </p:cNvSpPr>
          <p:nvPr/>
        </p:nvSpPr>
        <p:spPr bwMode="auto">
          <a:xfrm>
            <a:off x="961889" y="5068284"/>
            <a:ext cx="870506" cy="915667"/>
          </a:xfrm>
          <a:custGeom>
            <a:avLst/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 descr="c507b326-2e3f-4f1e-92f9-a433169824ce"/>
          <p:cNvSpPr/>
          <p:nvPr/>
        </p:nvSpPr>
        <p:spPr>
          <a:xfrm flipH="1">
            <a:off x="-6000" y="-3600"/>
            <a:ext cx="12204000" cy="6865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 descr="8ee1277c-41fe-4302-bb8f-68f45e7f0ced"/>
          <p:cNvSpPr/>
          <p:nvPr/>
        </p:nvSpPr>
        <p:spPr>
          <a:xfrm flipH="1">
            <a:off x="109584" y="231988"/>
            <a:ext cx="3765600" cy="59578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 descr="dc580f15-12bb-4772-9fa8-df3cb0a924a2"/>
          <p:cNvSpPr>
            <a:spLocks noChangeAspect="1"/>
          </p:cNvSpPr>
          <p:nvPr/>
        </p:nvSpPr>
        <p:spPr>
          <a:xfrm>
            <a:off x="928590" y="4671514"/>
            <a:ext cx="4997612" cy="1573865"/>
          </a:xfrm>
          <a:custGeom>
            <a:avLst/>
            <a:gdLst>
              <a:gd name="connsiteX0" fmla="*/ 2779505 w 3730291"/>
              <a:gd name="connsiteY0" fmla="*/ 884252 h 1174756"/>
              <a:gd name="connsiteX1" fmla="*/ 2779410 w 3730291"/>
              <a:gd name="connsiteY1" fmla="*/ 884408 h 1174756"/>
              <a:gd name="connsiteX2" fmla="*/ 2779410 w 3730291"/>
              <a:gd name="connsiteY2" fmla="*/ 886307 h 1174756"/>
              <a:gd name="connsiteX3" fmla="*/ 2779505 w 3730291"/>
              <a:gd name="connsiteY3" fmla="*/ 886402 h 1174756"/>
              <a:gd name="connsiteX4" fmla="*/ 2779505 w 3730291"/>
              <a:gd name="connsiteY4" fmla="*/ 874510 h 1174756"/>
              <a:gd name="connsiteX5" fmla="*/ 2779315 w 3730291"/>
              <a:gd name="connsiteY5" fmla="*/ 874822 h 1174756"/>
              <a:gd name="connsiteX6" fmla="*/ 2779315 w 3730291"/>
              <a:gd name="connsiteY6" fmla="*/ 876720 h 1174756"/>
              <a:gd name="connsiteX7" fmla="*/ 2779505 w 3730291"/>
              <a:gd name="connsiteY7" fmla="*/ 876910 h 1174756"/>
              <a:gd name="connsiteX8" fmla="*/ 2779505 w 3730291"/>
              <a:gd name="connsiteY8" fmla="*/ 864768 h 1174756"/>
              <a:gd name="connsiteX9" fmla="*/ 2779220 w 3730291"/>
              <a:gd name="connsiteY9" fmla="*/ 865235 h 1174756"/>
              <a:gd name="connsiteX10" fmla="*/ 2779220 w 3730291"/>
              <a:gd name="connsiteY10" fmla="*/ 867134 h 1174756"/>
              <a:gd name="connsiteX11" fmla="*/ 2779505 w 3730291"/>
              <a:gd name="connsiteY11" fmla="*/ 867418 h 1174756"/>
              <a:gd name="connsiteX12" fmla="*/ 2779505 w 3730291"/>
              <a:gd name="connsiteY12" fmla="*/ 855024 h 1174756"/>
              <a:gd name="connsiteX13" fmla="*/ 2779124 w 3730291"/>
              <a:gd name="connsiteY13" fmla="*/ 855649 h 1174756"/>
              <a:gd name="connsiteX14" fmla="*/ 2779124 w 3730291"/>
              <a:gd name="connsiteY14" fmla="*/ 857547 h 1174756"/>
              <a:gd name="connsiteX15" fmla="*/ 2779125 w 3730291"/>
              <a:gd name="connsiteY15" fmla="*/ 857547 h 1174756"/>
              <a:gd name="connsiteX16" fmla="*/ 2779505 w 3730291"/>
              <a:gd name="connsiteY16" fmla="*/ 857926 h 1174756"/>
              <a:gd name="connsiteX17" fmla="*/ 2779505 w 3730291"/>
              <a:gd name="connsiteY17" fmla="*/ 845186 h 1174756"/>
              <a:gd name="connsiteX18" fmla="*/ 2779029 w 3730291"/>
              <a:gd name="connsiteY18" fmla="*/ 845967 h 1174756"/>
              <a:gd name="connsiteX19" fmla="*/ 2779029 w 3730291"/>
              <a:gd name="connsiteY19" fmla="*/ 847961 h 1174756"/>
              <a:gd name="connsiteX20" fmla="*/ 2779505 w 3730291"/>
              <a:gd name="connsiteY20" fmla="*/ 848409 h 1174756"/>
              <a:gd name="connsiteX21" fmla="*/ 2778362 w 3730291"/>
              <a:gd name="connsiteY21" fmla="*/ 833533 h 1174756"/>
              <a:gd name="connsiteX22" fmla="*/ 2778362 w 3730291"/>
              <a:gd name="connsiteY22" fmla="*/ 838374 h 1174756"/>
              <a:gd name="connsiteX23" fmla="*/ 2778934 w 3730291"/>
              <a:gd name="connsiteY23" fmla="*/ 838374 h 1174756"/>
              <a:gd name="connsiteX24" fmla="*/ 2779032 w 3730291"/>
              <a:gd name="connsiteY24" fmla="*/ 838371 h 1174756"/>
              <a:gd name="connsiteX25" fmla="*/ 2779505 w 3730291"/>
              <a:gd name="connsiteY25" fmla="*/ 838845 h 1174756"/>
              <a:gd name="connsiteX26" fmla="*/ 2779505 w 3730291"/>
              <a:gd name="connsiteY26" fmla="*/ 833533 h 1174756"/>
              <a:gd name="connsiteX27" fmla="*/ 2098563 w 3730291"/>
              <a:gd name="connsiteY27" fmla="*/ 488799 h 1174756"/>
              <a:gd name="connsiteX28" fmla="*/ 2098563 w 3730291"/>
              <a:gd name="connsiteY28" fmla="*/ 497816 h 1174756"/>
              <a:gd name="connsiteX29" fmla="*/ 2108088 w 3730291"/>
              <a:gd name="connsiteY29" fmla="*/ 497816 h 1174756"/>
              <a:gd name="connsiteX30" fmla="*/ 2108088 w 3730291"/>
              <a:gd name="connsiteY30" fmla="*/ 488799 h 1174756"/>
              <a:gd name="connsiteX31" fmla="*/ 2062368 w 3730291"/>
              <a:gd name="connsiteY31" fmla="*/ 488799 h 1174756"/>
              <a:gd name="connsiteX32" fmla="*/ 2062368 w 3730291"/>
              <a:gd name="connsiteY32" fmla="*/ 497816 h 1174756"/>
              <a:gd name="connsiteX33" fmla="*/ 2071321 w 3730291"/>
              <a:gd name="connsiteY33" fmla="*/ 497816 h 1174756"/>
              <a:gd name="connsiteX34" fmla="*/ 2071321 w 3730291"/>
              <a:gd name="connsiteY34" fmla="*/ 488799 h 1174756"/>
              <a:gd name="connsiteX35" fmla="*/ 981471 w 3730291"/>
              <a:gd name="connsiteY35" fmla="*/ 479498 h 1174756"/>
              <a:gd name="connsiteX36" fmla="*/ 981471 w 3730291"/>
              <a:gd name="connsiteY36" fmla="*/ 490223 h 1174756"/>
              <a:gd name="connsiteX37" fmla="*/ 988996 w 3730291"/>
              <a:gd name="connsiteY37" fmla="*/ 490223 h 1174756"/>
              <a:gd name="connsiteX38" fmla="*/ 989662 w 3730291"/>
              <a:gd name="connsiteY38" fmla="*/ 490223 h 1174756"/>
              <a:gd name="connsiteX39" fmla="*/ 999664 w 3730291"/>
              <a:gd name="connsiteY39" fmla="*/ 496013 h 1174756"/>
              <a:gd name="connsiteX40" fmla="*/ 1000902 w 3730291"/>
              <a:gd name="connsiteY40" fmla="*/ 498196 h 1174756"/>
              <a:gd name="connsiteX41" fmla="*/ 1000902 w 3730291"/>
              <a:gd name="connsiteY41" fmla="*/ 543376 h 1174756"/>
              <a:gd name="connsiteX42" fmla="*/ 1006903 w 3730291"/>
              <a:gd name="connsiteY42" fmla="*/ 542711 h 1174756"/>
              <a:gd name="connsiteX43" fmla="*/ 1008141 w 3730291"/>
              <a:gd name="connsiteY43" fmla="*/ 542711 h 1174756"/>
              <a:gd name="connsiteX44" fmla="*/ 1014904 w 3730291"/>
              <a:gd name="connsiteY44" fmla="*/ 543376 h 1174756"/>
              <a:gd name="connsiteX45" fmla="*/ 1014904 w 3730291"/>
              <a:gd name="connsiteY45" fmla="*/ 497911 h 1174756"/>
              <a:gd name="connsiteX46" fmla="*/ 1016142 w 3730291"/>
              <a:gd name="connsiteY46" fmla="*/ 495728 h 1174756"/>
              <a:gd name="connsiteX47" fmla="*/ 1026143 w 3730291"/>
              <a:gd name="connsiteY47" fmla="*/ 489654 h 1174756"/>
              <a:gd name="connsiteX48" fmla="*/ 1026810 w 3730291"/>
              <a:gd name="connsiteY48" fmla="*/ 489654 h 1174756"/>
              <a:gd name="connsiteX49" fmla="*/ 1034430 w 3730291"/>
              <a:gd name="connsiteY49" fmla="*/ 489654 h 1174756"/>
              <a:gd name="connsiteX50" fmla="*/ 1034430 w 3730291"/>
              <a:gd name="connsiteY50" fmla="*/ 479498 h 1174756"/>
              <a:gd name="connsiteX51" fmla="*/ 1033573 w 3730291"/>
              <a:gd name="connsiteY51" fmla="*/ 479498 h 1174756"/>
              <a:gd name="connsiteX52" fmla="*/ 1033573 w 3730291"/>
              <a:gd name="connsiteY52" fmla="*/ 484243 h 1174756"/>
              <a:gd name="connsiteX53" fmla="*/ 1032334 w 3730291"/>
              <a:gd name="connsiteY53" fmla="*/ 485477 h 1174756"/>
              <a:gd name="connsiteX54" fmla="*/ 983471 w 3730291"/>
              <a:gd name="connsiteY54" fmla="*/ 485477 h 1174756"/>
              <a:gd name="connsiteX55" fmla="*/ 982233 w 3730291"/>
              <a:gd name="connsiteY55" fmla="*/ 484243 h 1174756"/>
              <a:gd name="connsiteX56" fmla="*/ 982233 w 3730291"/>
              <a:gd name="connsiteY56" fmla="*/ 479498 h 1174756"/>
              <a:gd name="connsiteX57" fmla="*/ 2070940 w 3730291"/>
              <a:gd name="connsiteY57" fmla="*/ 477884 h 1174756"/>
              <a:gd name="connsiteX58" fmla="*/ 2064654 w 3730291"/>
              <a:gd name="connsiteY58" fmla="*/ 484813 h 1174756"/>
              <a:gd name="connsiteX59" fmla="*/ 2070940 w 3730291"/>
              <a:gd name="connsiteY59" fmla="*/ 484813 h 1174756"/>
              <a:gd name="connsiteX60" fmla="*/ 2098753 w 3730291"/>
              <a:gd name="connsiteY60" fmla="*/ 476081 h 1174756"/>
              <a:gd name="connsiteX61" fmla="*/ 2098753 w 3730291"/>
              <a:gd name="connsiteY61" fmla="*/ 484528 h 1174756"/>
              <a:gd name="connsiteX62" fmla="*/ 2107230 w 3730291"/>
              <a:gd name="connsiteY62" fmla="*/ 484528 h 1174756"/>
              <a:gd name="connsiteX63" fmla="*/ 2094181 w 3730291"/>
              <a:gd name="connsiteY63" fmla="*/ 472284 h 1174756"/>
              <a:gd name="connsiteX64" fmla="*/ 2075988 w 3730291"/>
              <a:gd name="connsiteY64" fmla="*/ 472758 h 1174756"/>
              <a:gd name="connsiteX65" fmla="*/ 2075988 w 3730291"/>
              <a:gd name="connsiteY65" fmla="*/ 484528 h 1174756"/>
              <a:gd name="connsiteX66" fmla="*/ 2094181 w 3730291"/>
              <a:gd name="connsiteY66" fmla="*/ 484528 h 1174756"/>
              <a:gd name="connsiteX67" fmla="*/ 1033573 w 3730291"/>
              <a:gd name="connsiteY67" fmla="*/ 462318 h 1174756"/>
              <a:gd name="connsiteX68" fmla="*/ 1033573 w 3730291"/>
              <a:gd name="connsiteY68" fmla="*/ 477125 h 1174756"/>
              <a:gd name="connsiteX69" fmla="*/ 1034430 w 3730291"/>
              <a:gd name="connsiteY69" fmla="*/ 477125 h 1174756"/>
              <a:gd name="connsiteX70" fmla="*/ 1034430 w 3730291"/>
              <a:gd name="connsiteY70" fmla="*/ 462318 h 1174756"/>
              <a:gd name="connsiteX71" fmla="*/ 981471 w 3730291"/>
              <a:gd name="connsiteY71" fmla="*/ 462318 h 1174756"/>
              <a:gd name="connsiteX72" fmla="*/ 981471 w 3730291"/>
              <a:gd name="connsiteY72" fmla="*/ 477125 h 1174756"/>
              <a:gd name="connsiteX73" fmla="*/ 982233 w 3730291"/>
              <a:gd name="connsiteY73" fmla="*/ 477125 h 1174756"/>
              <a:gd name="connsiteX74" fmla="*/ 982233 w 3730291"/>
              <a:gd name="connsiteY74" fmla="*/ 462318 h 1174756"/>
              <a:gd name="connsiteX75" fmla="*/ 1253982 w 3730291"/>
              <a:gd name="connsiteY75" fmla="*/ 269 h 1174756"/>
              <a:gd name="connsiteX76" fmla="*/ 1350374 w 3730291"/>
              <a:gd name="connsiteY76" fmla="*/ 11089 h 1174756"/>
              <a:gd name="connsiteX77" fmla="*/ 1365138 w 3730291"/>
              <a:gd name="connsiteY77" fmla="*/ 9001 h 1174756"/>
              <a:gd name="connsiteX78" fmla="*/ 1366376 w 3730291"/>
              <a:gd name="connsiteY78" fmla="*/ 9001 h 1174756"/>
              <a:gd name="connsiteX79" fmla="*/ 1396190 w 3730291"/>
              <a:gd name="connsiteY79" fmla="*/ 26940 h 1174756"/>
              <a:gd name="connsiteX80" fmla="*/ 1396190 w 3730291"/>
              <a:gd name="connsiteY80" fmla="*/ 28174 h 1174756"/>
              <a:gd name="connsiteX81" fmla="*/ 1396190 w 3730291"/>
              <a:gd name="connsiteY81" fmla="*/ 146913 h 1174756"/>
              <a:gd name="connsiteX82" fmla="*/ 1398285 w 3730291"/>
              <a:gd name="connsiteY82" fmla="*/ 148242 h 1174756"/>
              <a:gd name="connsiteX83" fmla="*/ 1411525 w 3730291"/>
              <a:gd name="connsiteY83" fmla="*/ 158683 h 1174756"/>
              <a:gd name="connsiteX84" fmla="*/ 1412668 w 3730291"/>
              <a:gd name="connsiteY84" fmla="*/ 159822 h 1174756"/>
              <a:gd name="connsiteX85" fmla="*/ 1412668 w 3730291"/>
              <a:gd name="connsiteY85" fmla="*/ 844544 h 1174756"/>
              <a:gd name="connsiteX86" fmla="*/ 1550875 w 3730291"/>
              <a:gd name="connsiteY86" fmla="*/ 844544 h 1174756"/>
              <a:gd name="connsiteX87" fmla="*/ 1550875 w 3730291"/>
              <a:gd name="connsiteY87" fmla="*/ 803351 h 1174756"/>
              <a:gd name="connsiteX88" fmla="*/ 1561162 w 3730291"/>
              <a:gd name="connsiteY88" fmla="*/ 803351 h 1174756"/>
              <a:gd name="connsiteX89" fmla="*/ 1554494 w 3730291"/>
              <a:gd name="connsiteY89" fmla="*/ 789873 h 1174756"/>
              <a:gd name="connsiteX90" fmla="*/ 1585927 w 3730291"/>
              <a:gd name="connsiteY90" fmla="*/ 789873 h 1174756"/>
              <a:gd name="connsiteX91" fmla="*/ 1604977 w 3730291"/>
              <a:gd name="connsiteY91" fmla="*/ 789873 h 1174756"/>
              <a:gd name="connsiteX92" fmla="*/ 1621075 w 3730291"/>
              <a:gd name="connsiteY92" fmla="*/ 789873 h 1174756"/>
              <a:gd name="connsiteX93" fmla="*/ 1621075 w 3730291"/>
              <a:gd name="connsiteY93" fmla="*/ 623105 h 1174756"/>
              <a:gd name="connsiteX94" fmla="*/ 1621075 w 3730291"/>
              <a:gd name="connsiteY94" fmla="*/ 622061 h 1174756"/>
              <a:gd name="connsiteX95" fmla="*/ 1719563 w 3730291"/>
              <a:gd name="connsiteY95" fmla="*/ 544041 h 1174756"/>
              <a:gd name="connsiteX96" fmla="*/ 1720897 w 3730291"/>
              <a:gd name="connsiteY96" fmla="*/ 543281 h 1174756"/>
              <a:gd name="connsiteX97" fmla="*/ 1725088 w 3730291"/>
              <a:gd name="connsiteY97" fmla="*/ 543281 h 1174756"/>
              <a:gd name="connsiteX98" fmla="*/ 1725564 w 3730291"/>
              <a:gd name="connsiteY98" fmla="*/ 542807 h 1174756"/>
              <a:gd name="connsiteX99" fmla="*/ 1726040 w 3730291"/>
              <a:gd name="connsiteY99" fmla="*/ 543281 h 1174756"/>
              <a:gd name="connsiteX100" fmla="*/ 1728136 w 3730291"/>
              <a:gd name="connsiteY100" fmla="*/ 543281 h 1174756"/>
              <a:gd name="connsiteX101" fmla="*/ 1728136 w 3730291"/>
              <a:gd name="connsiteY101" fmla="*/ 542826 h 1174756"/>
              <a:gd name="connsiteX102" fmla="*/ 1728888 w 3730291"/>
              <a:gd name="connsiteY102" fmla="*/ 542532 h 1174756"/>
              <a:gd name="connsiteX103" fmla="*/ 1729184 w 3730291"/>
              <a:gd name="connsiteY103" fmla="*/ 543281 h 1174756"/>
              <a:gd name="connsiteX104" fmla="*/ 1731279 w 3730291"/>
              <a:gd name="connsiteY104" fmla="*/ 543281 h 1174756"/>
              <a:gd name="connsiteX105" fmla="*/ 1731755 w 3730291"/>
              <a:gd name="connsiteY105" fmla="*/ 542807 h 1174756"/>
              <a:gd name="connsiteX106" fmla="*/ 1732232 w 3730291"/>
              <a:gd name="connsiteY106" fmla="*/ 543281 h 1174756"/>
              <a:gd name="connsiteX107" fmla="*/ 1734327 w 3730291"/>
              <a:gd name="connsiteY107" fmla="*/ 543281 h 1174756"/>
              <a:gd name="connsiteX108" fmla="*/ 1734803 w 3730291"/>
              <a:gd name="connsiteY108" fmla="*/ 542807 h 1174756"/>
              <a:gd name="connsiteX109" fmla="*/ 1735280 w 3730291"/>
              <a:gd name="connsiteY109" fmla="*/ 543281 h 1174756"/>
              <a:gd name="connsiteX110" fmla="*/ 1737375 w 3730291"/>
              <a:gd name="connsiteY110" fmla="*/ 543281 h 1174756"/>
              <a:gd name="connsiteX111" fmla="*/ 1737851 w 3730291"/>
              <a:gd name="connsiteY111" fmla="*/ 542807 h 1174756"/>
              <a:gd name="connsiteX112" fmla="*/ 1738328 w 3730291"/>
              <a:gd name="connsiteY112" fmla="*/ 543281 h 1174756"/>
              <a:gd name="connsiteX113" fmla="*/ 1740518 w 3730291"/>
              <a:gd name="connsiteY113" fmla="*/ 543281 h 1174756"/>
              <a:gd name="connsiteX114" fmla="*/ 1740518 w 3730291"/>
              <a:gd name="connsiteY114" fmla="*/ 542712 h 1174756"/>
              <a:gd name="connsiteX115" fmla="*/ 1740995 w 3730291"/>
              <a:gd name="connsiteY115" fmla="*/ 543281 h 1174756"/>
              <a:gd name="connsiteX116" fmla="*/ 1741198 w 3730291"/>
              <a:gd name="connsiteY116" fmla="*/ 543269 h 1174756"/>
              <a:gd name="connsiteX117" fmla="*/ 1742614 w 3730291"/>
              <a:gd name="connsiteY117" fmla="*/ 544705 h 1174756"/>
              <a:gd name="connsiteX118" fmla="*/ 1742614 w 3730291"/>
              <a:gd name="connsiteY118" fmla="*/ 962050 h 1174756"/>
              <a:gd name="connsiteX119" fmla="*/ 1792387 w 3730291"/>
              <a:gd name="connsiteY119" fmla="*/ 962050 h 1174756"/>
              <a:gd name="connsiteX120" fmla="*/ 1796049 w 3730291"/>
              <a:gd name="connsiteY120" fmla="*/ 787784 h 1174756"/>
              <a:gd name="connsiteX121" fmla="*/ 1811670 w 3730291"/>
              <a:gd name="connsiteY121" fmla="*/ 787784 h 1174756"/>
              <a:gd name="connsiteX122" fmla="*/ 1811670 w 3730291"/>
              <a:gd name="connsiteY122" fmla="*/ 781045 h 1174756"/>
              <a:gd name="connsiteX123" fmla="*/ 1815194 w 3730291"/>
              <a:gd name="connsiteY123" fmla="*/ 781045 h 1174756"/>
              <a:gd name="connsiteX124" fmla="*/ 1815194 w 3730291"/>
              <a:gd name="connsiteY124" fmla="*/ 724760 h 1174756"/>
              <a:gd name="connsiteX125" fmla="*/ 1824815 w 3730291"/>
              <a:gd name="connsiteY125" fmla="*/ 724760 h 1174756"/>
              <a:gd name="connsiteX126" fmla="*/ 1824815 w 3730291"/>
              <a:gd name="connsiteY126" fmla="*/ 673885 h 1174756"/>
              <a:gd name="connsiteX127" fmla="*/ 1829006 w 3730291"/>
              <a:gd name="connsiteY127" fmla="*/ 673885 h 1174756"/>
              <a:gd name="connsiteX128" fmla="*/ 1829006 w 3730291"/>
              <a:gd name="connsiteY128" fmla="*/ 724760 h 1174756"/>
              <a:gd name="connsiteX129" fmla="*/ 1869868 w 3730291"/>
              <a:gd name="connsiteY129" fmla="*/ 724760 h 1174756"/>
              <a:gd name="connsiteX130" fmla="*/ 1869868 w 3730291"/>
              <a:gd name="connsiteY130" fmla="*/ 748109 h 1174756"/>
              <a:gd name="connsiteX131" fmla="*/ 1888251 w 3730291"/>
              <a:gd name="connsiteY131" fmla="*/ 748109 h 1174756"/>
              <a:gd name="connsiteX132" fmla="*/ 1888251 w 3730291"/>
              <a:gd name="connsiteY132" fmla="*/ 787784 h 1174756"/>
              <a:gd name="connsiteX133" fmla="*/ 1892918 w 3730291"/>
              <a:gd name="connsiteY133" fmla="*/ 787784 h 1174756"/>
              <a:gd name="connsiteX134" fmla="*/ 1892918 w 3730291"/>
              <a:gd name="connsiteY134" fmla="*/ 880517 h 1174756"/>
              <a:gd name="connsiteX135" fmla="*/ 1893489 w 3730291"/>
              <a:gd name="connsiteY135" fmla="*/ 880517 h 1174756"/>
              <a:gd name="connsiteX136" fmla="*/ 1893489 w 3730291"/>
              <a:gd name="connsiteY136" fmla="*/ 857832 h 1174756"/>
              <a:gd name="connsiteX137" fmla="*/ 1893965 w 3730291"/>
              <a:gd name="connsiteY137" fmla="*/ 857832 h 1174756"/>
              <a:gd name="connsiteX138" fmla="*/ 1896823 w 3730291"/>
              <a:gd name="connsiteY138" fmla="*/ 857832 h 1174756"/>
              <a:gd name="connsiteX139" fmla="*/ 1896823 w 3730291"/>
              <a:gd name="connsiteY139" fmla="*/ 846822 h 1174756"/>
              <a:gd name="connsiteX140" fmla="*/ 1897204 w 3730291"/>
              <a:gd name="connsiteY140" fmla="*/ 846822 h 1174756"/>
              <a:gd name="connsiteX141" fmla="*/ 1902443 w 3730291"/>
              <a:gd name="connsiteY141" fmla="*/ 846822 h 1174756"/>
              <a:gd name="connsiteX142" fmla="*/ 1918921 w 3730291"/>
              <a:gd name="connsiteY142" fmla="*/ 817398 h 1174756"/>
              <a:gd name="connsiteX143" fmla="*/ 1919207 w 3730291"/>
              <a:gd name="connsiteY143" fmla="*/ 817683 h 1174756"/>
              <a:gd name="connsiteX144" fmla="*/ 1919397 w 3730291"/>
              <a:gd name="connsiteY144" fmla="*/ 817398 h 1174756"/>
              <a:gd name="connsiteX145" fmla="*/ 1937304 w 3730291"/>
              <a:gd name="connsiteY145" fmla="*/ 846822 h 1174756"/>
              <a:gd name="connsiteX146" fmla="*/ 1941972 w 3730291"/>
              <a:gd name="connsiteY146" fmla="*/ 846822 h 1174756"/>
              <a:gd name="connsiteX147" fmla="*/ 1942448 w 3730291"/>
              <a:gd name="connsiteY147" fmla="*/ 846822 h 1174756"/>
              <a:gd name="connsiteX148" fmla="*/ 1942448 w 3730291"/>
              <a:gd name="connsiteY148" fmla="*/ 857832 h 1174756"/>
              <a:gd name="connsiteX149" fmla="*/ 1945210 w 3730291"/>
              <a:gd name="connsiteY149" fmla="*/ 857832 h 1174756"/>
              <a:gd name="connsiteX150" fmla="*/ 1945686 w 3730291"/>
              <a:gd name="connsiteY150" fmla="*/ 857832 h 1174756"/>
              <a:gd name="connsiteX151" fmla="*/ 1945686 w 3730291"/>
              <a:gd name="connsiteY151" fmla="*/ 880517 h 1174756"/>
              <a:gd name="connsiteX152" fmla="*/ 1961784 w 3730291"/>
              <a:gd name="connsiteY152" fmla="*/ 880517 h 1174756"/>
              <a:gd name="connsiteX153" fmla="*/ 1962260 w 3730291"/>
              <a:gd name="connsiteY153" fmla="*/ 880517 h 1174756"/>
              <a:gd name="connsiteX154" fmla="*/ 1962260 w 3730291"/>
              <a:gd name="connsiteY154" fmla="*/ 962050 h 1174756"/>
              <a:gd name="connsiteX155" fmla="*/ 1996169 w 3730291"/>
              <a:gd name="connsiteY155" fmla="*/ 962050 h 1174756"/>
              <a:gd name="connsiteX156" fmla="*/ 1996169 w 3730291"/>
              <a:gd name="connsiteY156" fmla="*/ 913548 h 1174756"/>
              <a:gd name="connsiteX157" fmla="*/ 1996550 w 3730291"/>
              <a:gd name="connsiteY157" fmla="*/ 913548 h 1174756"/>
              <a:gd name="connsiteX158" fmla="*/ 2003598 w 3730291"/>
              <a:gd name="connsiteY158" fmla="*/ 913548 h 1174756"/>
              <a:gd name="connsiteX159" fmla="*/ 2003598 w 3730291"/>
              <a:gd name="connsiteY159" fmla="*/ 883839 h 1174756"/>
              <a:gd name="connsiteX160" fmla="*/ 2003979 w 3730291"/>
              <a:gd name="connsiteY160" fmla="*/ 883839 h 1174756"/>
              <a:gd name="connsiteX161" fmla="*/ 2016457 w 3730291"/>
              <a:gd name="connsiteY161" fmla="*/ 883839 h 1174756"/>
              <a:gd name="connsiteX162" fmla="*/ 2016457 w 3730291"/>
              <a:gd name="connsiteY162" fmla="*/ 509681 h 1174756"/>
              <a:gd name="connsiteX163" fmla="*/ 2028363 w 3730291"/>
              <a:gd name="connsiteY163" fmla="*/ 497816 h 1174756"/>
              <a:gd name="connsiteX164" fmla="*/ 2057796 w 3730291"/>
              <a:gd name="connsiteY164" fmla="*/ 497816 h 1174756"/>
              <a:gd name="connsiteX165" fmla="*/ 2057796 w 3730291"/>
              <a:gd name="connsiteY165" fmla="*/ 487186 h 1174756"/>
              <a:gd name="connsiteX166" fmla="*/ 2057796 w 3730291"/>
              <a:gd name="connsiteY166" fmla="*/ 486426 h 1174756"/>
              <a:gd name="connsiteX167" fmla="*/ 2057796 w 3730291"/>
              <a:gd name="connsiteY167" fmla="*/ 485762 h 1174756"/>
              <a:gd name="connsiteX168" fmla="*/ 2070845 w 3730291"/>
              <a:gd name="connsiteY168" fmla="*/ 471240 h 1174756"/>
              <a:gd name="connsiteX169" fmla="*/ 2070845 w 3730291"/>
              <a:gd name="connsiteY169" fmla="*/ 422263 h 1174756"/>
              <a:gd name="connsiteX170" fmla="*/ 2072940 w 3730291"/>
              <a:gd name="connsiteY170" fmla="*/ 420175 h 1174756"/>
              <a:gd name="connsiteX171" fmla="*/ 2073038 w 3730291"/>
              <a:gd name="connsiteY171" fmla="*/ 420173 h 1174756"/>
              <a:gd name="connsiteX172" fmla="*/ 2075131 w 3730291"/>
              <a:gd name="connsiteY172" fmla="*/ 422263 h 1174756"/>
              <a:gd name="connsiteX173" fmla="*/ 2075131 w 3730291"/>
              <a:gd name="connsiteY173" fmla="*/ 468487 h 1174756"/>
              <a:gd name="connsiteX174" fmla="*/ 2093324 w 3730291"/>
              <a:gd name="connsiteY174" fmla="*/ 468487 h 1174756"/>
              <a:gd name="connsiteX175" fmla="*/ 2093324 w 3730291"/>
              <a:gd name="connsiteY175" fmla="*/ 422263 h 1174756"/>
              <a:gd name="connsiteX176" fmla="*/ 2095419 w 3730291"/>
              <a:gd name="connsiteY176" fmla="*/ 420175 h 1174756"/>
              <a:gd name="connsiteX177" fmla="*/ 2097515 w 3730291"/>
              <a:gd name="connsiteY177" fmla="*/ 422263 h 1174756"/>
              <a:gd name="connsiteX178" fmla="*/ 2097515 w 3730291"/>
              <a:gd name="connsiteY178" fmla="*/ 469721 h 1174756"/>
              <a:gd name="connsiteX179" fmla="*/ 2110850 w 3730291"/>
              <a:gd name="connsiteY179" fmla="*/ 483009 h 1174756"/>
              <a:gd name="connsiteX180" fmla="*/ 2111517 w 3730291"/>
              <a:gd name="connsiteY180" fmla="*/ 484433 h 1174756"/>
              <a:gd name="connsiteX181" fmla="*/ 2111517 w 3730291"/>
              <a:gd name="connsiteY181" fmla="*/ 497816 h 1174756"/>
              <a:gd name="connsiteX182" fmla="*/ 2140092 w 3730291"/>
              <a:gd name="connsiteY182" fmla="*/ 497816 h 1174756"/>
              <a:gd name="connsiteX183" fmla="*/ 2151998 w 3730291"/>
              <a:gd name="connsiteY183" fmla="*/ 509681 h 1174756"/>
              <a:gd name="connsiteX184" fmla="*/ 2151998 w 3730291"/>
              <a:gd name="connsiteY184" fmla="*/ 677599 h 1174756"/>
              <a:gd name="connsiteX185" fmla="*/ 2153046 w 3730291"/>
              <a:gd name="connsiteY185" fmla="*/ 681859 h 1174756"/>
              <a:gd name="connsiteX186" fmla="*/ 2153046 w 3730291"/>
              <a:gd name="connsiteY186" fmla="*/ 682808 h 1174756"/>
              <a:gd name="connsiteX187" fmla="*/ 2153938 w 3730291"/>
              <a:gd name="connsiteY187" fmla="*/ 722482 h 1174756"/>
              <a:gd name="connsiteX188" fmla="*/ 2235152 w 3730291"/>
              <a:gd name="connsiteY188" fmla="*/ 722482 h 1174756"/>
              <a:gd name="connsiteX189" fmla="*/ 2235152 w 3730291"/>
              <a:gd name="connsiteY189" fmla="*/ 395308 h 1174756"/>
              <a:gd name="connsiteX190" fmla="*/ 2334116 w 3730291"/>
              <a:gd name="connsiteY190" fmla="*/ 395308 h 1174756"/>
              <a:gd name="connsiteX191" fmla="*/ 2334116 w 3730291"/>
              <a:gd name="connsiteY191" fmla="*/ 792245 h 1174756"/>
              <a:gd name="connsiteX192" fmla="*/ 2350975 w 3730291"/>
              <a:gd name="connsiteY192" fmla="*/ 792245 h 1174756"/>
              <a:gd name="connsiteX193" fmla="*/ 2350975 w 3730291"/>
              <a:gd name="connsiteY193" fmla="*/ 677872 h 1174756"/>
              <a:gd name="connsiteX194" fmla="*/ 2351642 w 3730291"/>
              <a:gd name="connsiteY194" fmla="*/ 677872 h 1174756"/>
              <a:gd name="connsiteX195" fmla="*/ 2463751 w 3730291"/>
              <a:gd name="connsiteY195" fmla="*/ 677872 h 1174756"/>
              <a:gd name="connsiteX196" fmla="*/ 2463751 w 3730291"/>
              <a:gd name="connsiteY196" fmla="*/ 638482 h 1174756"/>
              <a:gd name="connsiteX197" fmla="*/ 2464608 w 3730291"/>
              <a:gd name="connsiteY197" fmla="*/ 538346 h 1174756"/>
              <a:gd name="connsiteX198" fmla="*/ 2467752 w 3730291"/>
              <a:gd name="connsiteY198" fmla="*/ 396922 h 1174756"/>
              <a:gd name="connsiteX199" fmla="*/ 2467752 w 3730291"/>
              <a:gd name="connsiteY199" fmla="*/ 395308 h 1174756"/>
              <a:gd name="connsiteX200" fmla="*/ 2478325 w 3730291"/>
              <a:gd name="connsiteY200" fmla="*/ 208893 h 1174756"/>
              <a:gd name="connsiteX201" fmla="*/ 2493374 w 3730291"/>
              <a:gd name="connsiteY201" fmla="*/ 90059 h 1174756"/>
              <a:gd name="connsiteX202" fmla="*/ 2505185 w 3730291"/>
              <a:gd name="connsiteY202" fmla="*/ 79238 h 1174756"/>
              <a:gd name="connsiteX203" fmla="*/ 2594815 w 3730291"/>
              <a:gd name="connsiteY203" fmla="*/ 79238 h 1174756"/>
              <a:gd name="connsiteX204" fmla="*/ 2595767 w 3730291"/>
              <a:gd name="connsiteY204" fmla="*/ 79238 h 1174756"/>
              <a:gd name="connsiteX205" fmla="*/ 2604245 w 3730291"/>
              <a:gd name="connsiteY205" fmla="*/ 90059 h 1174756"/>
              <a:gd name="connsiteX206" fmla="*/ 2620437 w 3730291"/>
              <a:gd name="connsiteY206" fmla="*/ 215443 h 1174756"/>
              <a:gd name="connsiteX207" fmla="*/ 2634248 w 3730291"/>
              <a:gd name="connsiteY207" fmla="*/ 638482 h 1174756"/>
              <a:gd name="connsiteX208" fmla="*/ 2634248 w 3730291"/>
              <a:gd name="connsiteY208" fmla="*/ 858972 h 1174756"/>
              <a:gd name="connsiteX209" fmla="*/ 2638345 w 3730291"/>
              <a:gd name="connsiteY209" fmla="*/ 858972 h 1174756"/>
              <a:gd name="connsiteX210" fmla="*/ 2638345 w 3730291"/>
              <a:gd name="connsiteY210" fmla="*/ 871785 h 1174756"/>
              <a:gd name="connsiteX211" fmla="*/ 2650728 w 3730291"/>
              <a:gd name="connsiteY211" fmla="*/ 871785 h 1174756"/>
              <a:gd name="connsiteX212" fmla="*/ 2650728 w 3730291"/>
              <a:gd name="connsiteY212" fmla="*/ 655852 h 1174756"/>
              <a:gd name="connsiteX213" fmla="*/ 2660729 w 3730291"/>
              <a:gd name="connsiteY213" fmla="*/ 651770 h 1174756"/>
              <a:gd name="connsiteX214" fmla="*/ 2721117 w 3730291"/>
              <a:gd name="connsiteY214" fmla="*/ 651770 h 1174756"/>
              <a:gd name="connsiteX215" fmla="*/ 2727880 w 3730291"/>
              <a:gd name="connsiteY215" fmla="*/ 651770 h 1174756"/>
              <a:gd name="connsiteX216" fmla="*/ 2727880 w 3730291"/>
              <a:gd name="connsiteY216" fmla="*/ 807716 h 1174756"/>
              <a:gd name="connsiteX217" fmla="*/ 2743406 w 3730291"/>
              <a:gd name="connsiteY217" fmla="*/ 807716 h 1174756"/>
              <a:gd name="connsiteX218" fmla="*/ 2743406 w 3730291"/>
              <a:gd name="connsiteY218" fmla="*/ 801642 h 1174756"/>
              <a:gd name="connsiteX219" fmla="*/ 2745025 w 3730291"/>
              <a:gd name="connsiteY219" fmla="*/ 800218 h 1174756"/>
              <a:gd name="connsiteX220" fmla="*/ 2759598 w 3730291"/>
              <a:gd name="connsiteY220" fmla="*/ 800218 h 1174756"/>
              <a:gd name="connsiteX221" fmla="*/ 2759598 w 3730291"/>
              <a:gd name="connsiteY221" fmla="*/ 765479 h 1174756"/>
              <a:gd name="connsiteX222" fmla="*/ 2759598 w 3730291"/>
              <a:gd name="connsiteY222" fmla="*/ 764055 h 1174756"/>
              <a:gd name="connsiteX223" fmla="*/ 2764075 w 3730291"/>
              <a:gd name="connsiteY223" fmla="*/ 764055 h 1174756"/>
              <a:gd name="connsiteX224" fmla="*/ 2764075 w 3730291"/>
              <a:gd name="connsiteY224" fmla="*/ 807716 h 1174756"/>
              <a:gd name="connsiteX225" fmla="*/ 2766647 w 3730291"/>
              <a:gd name="connsiteY225" fmla="*/ 807716 h 1174756"/>
              <a:gd name="connsiteX226" fmla="*/ 2766647 w 3730291"/>
              <a:gd name="connsiteY226" fmla="*/ 790821 h 1174756"/>
              <a:gd name="connsiteX227" fmla="*/ 2766647 w 3730291"/>
              <a:gd name="connsiteY227" fmla="*/ 789682 h 1174756"/>
              <a:gd name="connsiteX228" fmla="*/ 2770076 w 3730291"/>
              <a:gd name="connsiteY228" fmla="*/ 789682 h 1174756"/>
              <a:gd name="connsiteX229" fmla="*/ 2770076 w 3730291"/>
              <a:gd name="connsiteY229" fmla="*/ 807716 h 1174756"/>
              <a:gd name="connsiteX230" fmla="*/ 2776458 w 3730291"/>
              <a:gd name="connsiteY230" fmla="*/ 807716 h 1174756"/>
              <a:gd name="connsiteX231" fmla="*/ 2778172 w 3730291"/>
              <a:gd name="connsiteY231" fmla="*/ 809425 h 1174756"/>
              <a:gd name="connsiteX232" fmla="*/ 2778172 w 3730291"/>
              <a:gd name="connsiteY232" fmla="*/ 827269 h 1174756"/>
              <a:gd name="connsiteX233" fmla="*/ 2779505 w 3730291"/>
              <a:gd name="connsiteY233" fmla="*/ 827269 h 1174756"/>
              <a:gd name="connsiteX234" fmla="*/ 2779505 w 3730291"/>
              <a:gd name="connsiteY234" fmla="*/ 590265 h 1174756"/>
              <a:gd name="connsiteX235" fmla="*/ 2780839 w 3730291"/>
              <a:gd name="connsiteY235" fmla="*/ 588936 h 1174756"/>
              <a:gd name="connsiteX236" fmla="*/ 2791411 w 3730291"/>
              <a:gd name="connsiteY236" fmla="*/ 588936 h 1174756"/>
              <a:gd name="connsiteX237" fmla="*/ 2791411 w 3730291"/>
              <a:gd name="connsiteY237" fmla="*/ 525627 h 1174756"/>
              <a:gd name="connsiteX238" fmla="*/ 2792650 w 3730291"/>
              <a:gd name="connsiteY238" fmla="*/ 524393 h 1174756"/>
              <a:gd name="connsiteX239" fmla="*/ 2798079 w 3730291"/>
              <a:gd name="connsiteY239" fmla="*/ 524393 h 1174756"/>
              <a:gd name="connsiteX240" fmla="*/ 2798079 w 3730291"/>
              <a:gd name="connsiteY240" fmla="*/ 489559 h 1174756"/>
              <a:gd name="connsiteX241" fmla="*/ 2799317 w 3730291"/>
              <a:gd name="connsiteY241" fmla="*/ 488325 h 1174756"/>
              <a:gd name="connsiteX242" fmla="*/ 2813319 w 3730291"/>
              <a:gd name="connsiteY242" fmla="*/ 488325 h 1174756"/>
              <a:gd name="connsiteX243" fmla="*/ 2813319 w 3730291"/>
              <a:gd name="connsiteY243" fmla="*/ 454155 h 1174756"/>
              <a:gd name="connsiteX244" fmla="*/ 2813315 w 3730291"/>
              <a:gd name="connsiteY244" fmla="*/ 454057 h 1174756"/>
              <a:gd name="connsiteX245" fmla="*/ 2814557 w 3730291"/>
              <a:gd name="connsiteY245" fmla="*/ 452827 h 1174756"/>
              <a:gd name="connsiteX246" fmla="*/ 2825320 w 3730291"/>
              <a:gd name="connsiteY246" fmla="*/ 452827 h 1174756"/>
              <a:gd name="connsiteX247" fmla="*/ 2825321 w 3730291"/>
              <a:gd name="connsiteY247" fmla="*/ 409165 h 1174756"/>
              <a:gd name="connsiteX248" fmla="*/ 2825317 w 3730291"/>
              <a:gd name="connsiteY248" fmla="*/ 409067 h 1174756"/>
              <a:gd name="connsiteX249" fmla="*/ 2826559 w 3730291"/>
              <a:gd name="connsiteY249" fmla="*/ 407836 h 1174756"/>
              <a:gd name="connsiteX250" fmla="*/ 2835036 w 3730291"/>
              <a:gd name="connsiteY250" fmla="*/ 407836 h 1174756"/>
              <a:gd name="connsiteX251" fmla="*/ 2836846 w 3730291"/>
              <a:gd name="connsiteY251" fmla="*/ 341395 h 1174756"/>
              <a:gd name="connsiteX252" fmla="*/ 2836845 w 3730291"/>
              <a:gd name="connsiteY252" fmla="*/ 341395 h 1174756"/>
              <a:gd name="connsiteX253" fmla="*/ 2838465 w 3730291"/>
              <a:gd name="connsiteY253" fmla="*/ 337504 h 1174756"/>
              <a:gd name="connsiteX254" fmla="*/ 2838465 w 3730291"/>
              <a:gd name="connsiteY254" fmla="*/ 290046 h 1174756"/>
              <a:gd name="connsiteX255" fmla="*/ 2839703 w 3730291"/>
              <a:gd name="connsiteY255" fmla="*/ 288812 h 1174756"/>
              <a:gd name="connsiteX256" fmla="*/ 2841322 w 3730291"/>
              <a:gd name="connsiteY256" fmla="*/ 288812 h 1174756"/>
              <a:gd name="connsiteX257" fmla="*/ 2842560 w 3730291"/>
              <a:gd name="connsiteY257" fmla="*/ 290046 h 1174756"/>
              <a:gd name="connsiteX258" fmla="*/ 2842560 w 3730291"/>
              <a:gd name="connsiteY258" fmla="*/ 337504 h 1174756"/>
              <a:gd name="connsiteX259" fmla="*/ 2844180 w 3730291"/>
              <a:gd name="connsiteY259" fmla="*/ 341395 h 1174756"/>
              <a:gd name="connsiteX260" fmla="*/ 2845990 w 3730291"/>
              <a:gd name="connsiteY260" fmla="*/ 407836 h 1174756"/>
              <a:gd name="connsiteX261" fmla="*/ 2853800 w 3730291"/>
              <a:gd name="connsiteY261" fmla="*/ 407836 h 1174756"/>
              <a:gd name="connsiteX262" fmla="*/ 2853899 w 3730291"/>
              <a:gd name="connsiteY262" fmla="*/ 407840 h 1174756"/>
              <a:gd name="connsiteX263" fmla="*/ 2855038 w 3730291"/>
              <a:gd name="connsiteY263" fmla="*/ 409165 h 1174756"/>
              <a:gd name="connsiteX264" fmla="*/ 2855038 w 3730291"/>
              <a:gd name="connsiteY264" fmla="*/ 452827 h 1174756"/>
              <a:gd name="connsiteX265" fmla="*/ 2867516 w 3730291"/>
              <a:gd name="connsiteY265" fmla="*/ 452827 h 1174756"/>
              <a:gd name="connsiteX266" fmla="*/ 2867615 w 3730291"/>
              <a:gd name="connsiteY266" fmla="*/ 452830 h 1174756"/>
              <a:gd name="connsiteX267" fmla="*/ 2868754 w 3730291"/>
              <a:gd name="connsiteY267" fmla="*/ 454155 h 1174756"/>
              <a:gd name="connsiteX268" fmla="*/ 2868754 w 3730291"/>
              <a:gd name="connsiteY268" fmla="*/ 488325 h 1174756"/>
              <a:gd name="connsiteX269" fmla="*/ 2885518 w 3730291"/>
              <a:gd name="connsiteY269" fmla="*/ 488325 h 1174756"/>
              <a:gd name="connsiteX270" fmla="*/ 2886757 w 3730291"/>
              <a:gd name="connsiteY270" fmla="*/ 489559 h 1174756"/>
              <a:gd name="connsiteX271" fmla="*/ 2886757 w 3730291"/>
              <a:gd name="connsiteY271" fmla="*/ 524393 h 1174756"/>
              <a:gd name="connsiteX272" fmla="*/ 2892376 w 3730291"/>
              <a:gd name="connsiteY272" fmla="*/ 524393 h 1174756"/>
              <a:gd name="connsiteX273" fmla="*/ 2893615 w 3730291"/>
              <a:gd name="connsiteY273" fmla="*/ 525627 h 1174756"/>
              <a:gd name="connsiteX274" fmla="*/ 2893615 w 3730291"/>
              <a:gd name="connsiteY274" fmla="*/ 588936 h 1174756"/>
              <a:gd name="connsiteX275" fmla="*/ 2906664 w 3730291"/>
              <a:gd name="connsiteY275" fmla="*/ 588936 h 1174756"/>
              <a:gd name="connsiteX276" fmla="*/ 2906763 w 3730291"/>
              <a:gd name="connsiteY276" fmla="*/ 588939 h 1174756"/>
              <a:gd name="connsiteX277" fmla="*/ 2907902 w 3730291"/>
              <a:gd name="connsiteY277" fmla="*/ 590265 h 1174756"/>
              <a:gd name="connsiteX278" fmla="*/ 2907902 w 3730291"/>
              <a:gd name="connsiteY278" fmla="*/ 914748 h 1174756"/>
              <a:gd name="connsiteX279" fmla="*/ 2914760 w 3730291"/>
              <a:gd name="connsiteY279" fmla="*/ 910130 h 1174756"/>
              <a:gd name="connsiteX280" fmla="*/ 2916474 w 3730291"/>
              <a:gd name="connsiteY280" fmla="*/ 908991 h 1174756"/>
              <a:gd name="connsiteX281" fmla="*/ 2917617 w 3730291"/>
              <a:gd name="connsiteY281" fmla="*/ 908327 h 1174756"/>
              <a:gd name="connsiteX282" fmla="*/ 2923713 w 3730291"/>
              <a:gd name="connsiteY282" fmla="*/ 904815 h 1174756"/>
              <a:gd name="connsiteX283" fmla="*/ 2924571 w 3730291"/>
              <a:gd name="connsiteY283" fmla="*/ 904815 h 1174756"/>
              <a:gd name="connsiteX284" fmla="*/ 2929238 w 3730291"/>
              <a:gd name="connsiteY284" fmla="*/ 902727 h 1174756"/>
              <a:gd name="connsiteX285" fmla="*/ 2936763 w 3730291"/>
              <a:gd name="connsiteY285" fmla="*/ 899310 h 1174756"/>
              <a:gd name="connsiteX286" fmla="*/ 2938191 w 3730291"/>
              <a:gd name="connsiteY286" fmla="*/ 898646 h 1174756"/>
              <a:gd name="connsiteX287" fmla="*/ 2939906 w 3730291"/>
              <a:gd name="connsiteY287" fmla="*/ 897981 h 1174756"/>
              <a:gd name="connsiteX288" fmla="*/ 2941049 w 3730291"/>
              <a:gd name="connsiteY288" fmla="*/ 897981 h 1174756"/>
              <a:gd name="connsiteX289" fmla="*/ 2943049 w 3730291"/>
              <a:gd name="connsiteY289" fmla="*/ 897317 h 1174756"/>
              <a:gd name="connsiteX290" fmla="*/ 2944097 w 3730291"/>
              <a:gd name="connsiteY290" fmla="*/ 897317 h 1174756"/>
              <a:gd name="connsiteX291" fmla="*/ 2963052 w 3730291"/>
              <a:gd name="connsiteY291" fmla="*/ 892457 h 1174756"/>
              <a:gd name="connsiteX292" fmla="*/ 2963052 w 3730291"/>
              <a:gd name="connsiteY292" fmla="*/ 744408 h 1174756"/>
              <a:gd name="connsiteX293" fmla="*/ 2963623 w 3730291"/>
              <a:gd name="connsiteY293" fmla="*/ 701886 h 1174756"/>
              <a:gd name="connsiteX294" fmla="*/ 2977720 w 3730291"/>
              <a:gd name="connsiteY294" fmla="*/ 596624 h 1174756"/>
              <a:gd name="connsiteX295" fmla="*/ 2996103 w 3730291"/>
              <a:gd name="connsiteY295" fmla="*/ 586468 h 1174756"/>
              <a:gd name="connsiteX296" fmla="*/ 2997342 w 3730291"/>
              <a:gd name="connsiteY296" fmla="*/ 586468 h 1174756"/>
              <a:gd name="connsiteX297" fmla="*/ 3001819 w 3730291"/>
              <a:gd name="connsiteY297" fmla="*/ 585519 h 1174756"/>
              <a:gd name="connsiteX298" fmla="*/ 3002485 w 3730291"/>
              <a:gd name="connsiteY298" fmla="*/ 585044 h 1174756"/>
              <a:gd name="connsiteX299" fmla="*/ 3003247 w 3730291"/>
              <a:gd name="connsiteY299" fmla="*/ 585044 h 1174756"/>
              <a:gd name="connsiteX300" fmla="*/ 3023631 w 3730291"/>
              <a:gd name="connsiteY300" fmla="*/ 583146 h 1174756"/>
              <a:gd name="connsiteX301" fmla="*/ 3042109 w 3730291"/>
              <a:gd name="connsiteY301" fmla="*/ 583146 h 1174756"/>
              <a:gd name="connsiteX302" fmla="*/ 3055540 w 3730291"/>
              <a:gd name="connsiteY302" fmla="*/ 583146 h 1174756"/>
              <a:gd name="connsiteX303" fmla="*/ 3057635 w 3730291"/>
              <a:gd name="connsiteY303" fmla="*/ 583146 h 1174756"/>
              <a:gd name="connsiteX304" fmla="*/ 3088115 w 3730291"/>
              <a:gd name="connsiteY304" fmla="*/ 585139 h 1174756"/>
              <a:gd name="connsiteX305" fmla="*/ 3088877 w 3730291"/>
              <a:gd name="connsiteY305" fmla="*/ 585139 h 1174756"/>
              <a:gd name="connsiteX306" fmla="*/ 3118214 w 3730291"/>
              <a:gd name="connsiteY306" fmla="*/ 590075 h 1174756"/>
              <a:gd name="connsiteX307" fmla="*/ 3124977 w 3730291"/>
              <a:gd name="connsiteY307" fmla="*/ 591878 h 1174756"/>
              <a:gd name="connsiteX308" fmla="*/ 3136662 w 3730291"/>
              <a:gd name="connsiteY308" fmla="*/ 609907 h 1174756"/>
              <a:gd name="connsiteX309" fmla="*/ 3139157 w 3730291"/>
              <a:gd name="connsiteY309" fmla="*/ 624245 h 1174756"/>
              <a:gd name="connsiteX310" fmla="*/ 3152314 w 3730291"/>
              <a:gd name="connsiteY310" fmla="*/ 624245 h 1174756"/>
              <a:gd name="connsiteX311" fmla="*/ 3152314 w 3730291"/>
              <a:gd name="connsiteY311" fmla="*/ 557804 h 1174756"/>
              <a:gd name="connsiteX312" fmla="*/ 3161839 w 3730291"/>
              <a:gd name="connsiteY312" fmla="*/ 557804 h 1174756"/>
              <a:gd name="connsiteX313" fmla="*/ 3161839 w 3730291"/>
              <a:gd name="connsiteY313" fmla="*/ 722578 h 1174756"/>
              <a:gd name="connsiteX314" fmla="*/ 3179174 w 3730291"/>
              <a:gd name="connsiteY314" fmla="*/ 722578 h 1174756"/>
              <a:gd name="connsiteX315" fmla="*/ 3179174 w 3730291"/>
              <a:gd name="connsiteY315" fmla="*/ 901684 h 1174756"/>
              <a:gd name="connsiteX316" fmla="*/ 3201368 w 3730291"/>
              <a:gd name="connsiteY316" fmla="*/ 901684 h 1174756"/>
              <a:gd name="connsiteX317" fmla="*/ 3201368 w 3730291"/>
              <a:gd name="connsiteY317" fmla="*/ 904911 h 1174756"/>
              <a:gd name="connsiteX318" fmla="*/ 3201368 w 3730291"/>
              <a:gd name="connsiteY318" fmla="*/ 908802 h 1174756"/>
              <a:gd name="connsiteX319" fmla="*/ 3210893 w 3730291"/>
              <a:gd name="connsiteY319" fmla="*/ 908802 h 1174756"/>
              <a:gd name="connsiteX320" fmla="*/ 3210893 w 3730291"/>
              <a:gd name="connsiteY320" fmla="*/ 967745 h 1174756"/>
              <a:gd name="connsiteX321" fmla="*/ 3225752 w 3730291"/>
              <a:gd name="connsiteY321" fmla="*/ 967745 h 1174756"/>
              <a:gd name="connsiteX322" fmla="*/ 3225859 w 3730291"/>
              <a:gd name="connsiteY322" fmla="*/ 967748 h 1174756"/>
              <a:gd name="connsiteX323" fmla="*/ 3229180 w 3730291"/>
              <a:gd name="connsiteY323" fmla="*/ 969246 h 1174756"/>
              <a:gd name="connsiteX324" fmla="*/ 3229180 w 3730291"/>
              <a:gd name="connsiteY324" fmla="*/ 469911 h 1174756"/>
              <a:gd name="connsiteX325" fmla="*/ 3229752 w 3730291"/>
              <a:gd name="connsiteY325" fmla="*/ 468582 h 1174756"/>
              <a:gd name="connsiteX326" fmla="*/ 3230799 w 3730291"/>
              <a:gd name="connsiteY326" fmla="*/ 468582 h 1174756"/>
              <a:gd name="connsiteX327" fmla="*/ 3343289 w 3730291"/>
              <a:gd name="connsiteY327" fmla="*/ 468582 h 1174756"/>
              <a:gd name="connsiteX328" fmla="*/ 3344432 w 3730291"/>
              <a:gd name="connsiteY328" fmla="*/ 468582 h 1174756"/>
              <a:gd name="connsiteX329" fmla="*/ 3344528 w 3730291"/>
              <a:gd name="connsiteY329" fmla="*/ 469911 h 1174756"/>
              <a:gd name="connsiteX330" fmla="*/ 3344528 w 3730291"/>
              <a:gd name="connsiteY330" fmla="*/ 668388 h 1174756"/>
              <a:gd name="connsiteX331" fmla="*/ 3365959 w 3730291"/>
              <a:gd name="connsiteY331" fmla="*/ 690686 h 1174756"/>
              <a:gd name="connsiteX332" fmla="*/ 3365959 w 3730291"/>
              <a:gd name="connsiteY332" fmla="*/ 691540 h 1174756"/>
              <a:gd name="connsiteX333" fmla="*/ 3374436 w 3730291"/>
              <a:gd name="connsiteY333" fmla="*/ 756747 h 1174756"/>
              <a:gd name="connsiteX334" fmla="*/ 3374436 w 3730291"/>
              <a:gd name="connsiteY334" fmla="*/ 875296 h 1174756"/>
              <a:gd name="connsiteX335" fmla="*/ 3380057 w 3730291"/>
              <a:gd name="connsiteY335" fmla="*/ 875296 h 1174756"/>
              <a:gd name="connsiteX336" fmla="*/ 3380057 w 3730291"/>
              <a:gd name="connsiteY336" fmla="*/ 890103 h 1174756"/>
              <a:gd name="connsiteX337" fmla="*/ 3394916 w 3730291"/>
              <a:gd name="connsiteY337" fmla="*/ 890103 h 1174756"/>
              <a:gd name="connsiteX338" fmla="*/ 3394916 w 3730291"/>
              <a:gd name="connsiteY338" fmla="*/ 854130 h 1174756"/>
              <a:gd name="connsiteX339" fmla="*/ 3399773 w 3730291"/>
              <a:gd name="connsiteY339" fmla="*/ 854130 h 1174756"/>
              <a:gd name="connsiteX340" fmla="*/ 3413013 w 3730291"/>
              <a:gd name="connsiteY340" fmla="*/ 843974 h 1174756"/>
              <a:gd name="connsiteX341" fmla="*/ 3413013 w 3730291"/>
              <a:gd name="connsiteY341" fmla="*/ 832869 h 1174756"/>
              <a:gd name="connsiteX342" fmla="*/ 3417204 w 3730291"/>
              <a:gd name="connsiteY342" fmla="*/ 832869 h 1174756"/>
              <a:gd name="connsiteX343" fmla="*/ 3417204 w 3730291"/>
              <a:gd name="connsiteY343" fmla="*/ 844828 h 1174756"/>
              <a:gd name="connsiteX344" fmla="*/ 3428444 w 3730291"/>
              <a:gd name="connsiteY344" fmla="*/ 854320 h 1174756"/>
              <a:gd name="connsiteX345" fmla="*/ 3434635 w 3730291"/>
              <a:gd name="connsiteY345" fmla="*/ 854320 h 1174756"/>
              <a:gd name="connsiteX346" fmla="*/ 3434635 w 3730291"/>
              <a:gd name="connsiteY346" fmla="*/ 963189 h 1174756"/>
              <a:gd name="connsiteX347" fmla="*/ 3453780 w 3730291"/>
              <a:gd name="connsiteY347" fmla="*/ 963189 h 1174756"/>
              <a:gd name="connsiteX348" fmla="*/ 3453780 w 3730291"/>
              <a:gd name="connsiteY348" fmla="*/ 771839 h 1174756"/>
              <a:gd name="connsiteX349" fmla="*/ 3471592 w 3730291"/>
              <a:gd name="connsiteY349" fmla="*/ 771839 h 1174756"/>
              <a:gd name="connsiteX350" fmla="*/ 3471592 w 3730291"/>
              <a:gd name="connsiteY350" fmla="*/ 712991 h 1174756"/>
              <a:gd name="connsiteX351" fmla="*/ 3660663 w 3730291"/>
              <a:gd name="connsiteY351" fmla="*/ 712991 h 1174756"/>
              <a:gd name="connsiteX352" fmla="*/ 3660663 w 3730291"/>
              <a:gd name="connsiteY352" fmla="*/ 994132 h 1174756"/>
              <a:gd name="connsiteX353" fmla="*/ 3690857 w 3730291"/>
              <a:gd name="connsiteY353" fmla="*/ 1072912 h 1174756"/>
              <a:gd name="connsiteX354" fmla="*/ 3715051 w 3730291"/>
              <a:gd name="connsiteY354" fmla="*/ 1134133 h 1174756"/>
              <a:gd name="connsiteX355" fmla="*/ 3729815 w 3730291"/>
              <a:gd name="connsiteY355" fmla="*/ 1134133 h 1174756"/>
              <a:gd name="connsiteX356" fmla="*/ 3730291 w 3730291"/>
              <a:gd name="connsiteY356" fmla="*/ 1168492 h 1174756"/>
              <a:gd name="connsiteX357" fmla="*/ 3621325 w 3730291"/>
              <a:gd name="connsiteY357" fmla="*/ 1168492 h 1174756"/>
              <a:gd name="connsiteX358" fmla="*/ 3621325 w 3730291"/>
              <a:gd name="connsiteY358" fmla="*/ 1169346 h 1174756"/>
              <a:gd name="connsiteX359" fmla="*/ 3579415 w 3730291"/>
              <a:gd name="connsiteY359" fmla="*/ 1169346 h 1174756"/>
              <a:gd name="connsiteX360" fmla="*/ 3579415 w 3730291"/>
              <a:gd name="connsiteY360" fmla="*/ 1172193 h 1174756"/>
              <a:gd name="connsiteX361" fmla="*/ 3312715 w 3730291"/>
              <a:gd name="connsiteY361" fmla="*/ 1172193 h 1174756"/>
              <a:gd name="connsiteX362" fmla="*/ 3312715 w 3730291"/>
              <a:gd name="connsiteY362" fmla="*/ 1168492 h 1174756"/>
              <a:gd name="connsiteX363" fmla="*/ 2907998 w 3730291"/>
              <a:gd name="connsiteY363" fmla="*/ 1168492 h 1174756"/>
              <a:gd name="connsiteX364" fmla="*/ 2906950 w 3730291"/>
              <a:gd name="connsiteY364" fmla="*/ 1169536 h 1174756"/>
              <a:gd name="connsiteX365" fmla="*/ 2780838 w 3730291"/>
              <a:gd name="connsiteY365" fmla="*/ 1169536 h 1174756"/>
              <a:gd name="connsiteX366" fmla="*/ 2780740 w 3730291"/>
              <a:gd name="connsiteY366" fmla="*/ 1169539 h 1174756"/>
              <a:gd name="connsiteX367" fmla="*/ 2779695 w 3730291"/>
              <a:gd name="connsiteY367" fmla="*/ 1168492 h 1174756"/>
              <a:gd name="connsiteX368" fmla="*/ 2738343 w 3730291"/>
              <a:gd name="connsiteY368" fmla="*/ 1168492 h 1174756"/>
              <a:gd name="connsiteX369" fmla="*/ 2738166 w 3730291"/>
              <a:gd name="connsiteY369" fmla="*/ 1168681 h 1174756"/>
              <a:gd name="connsiteX370" fmla="*/ 2634248 w 3730291"/>
              <a:gd name="connsiteY370" fmla="*/ 1168681 h 1174756"/>
              <a:gd name="connsiteX371" fmla="*/ 2634248 w 3730291"/>
              <a:gd name="connsiteY371" fmla="*/ 1168967 h 1174756"/>
              <a:gd name="connsiteX372" fmla="*/ 2516234 w 3730291"/>
              <a:gd name="connsiteY372" fmla="*/ 1168967 h 1174756"/>
              <a:gd name="connsiteX373" fmla="*/ 2515186 w 3730291"/>
              <a:gd name="connsiteY373" fmla="*/ 1169441 h 1174756"/>
              <a:gd name="connsiteX374" fmla="*/ 2512995 w 3730291"/>
              <a:gd name="connsiteY374" fmla="*/ 1169441 h 1174756"/>
              <a:gd name="connsiteX375" fmla="*/ 2512519 w 3730291"/>
              <a:gd name="connsiteY375" fmla="*/ 1169441 h 1174756"/>
              <a:gd name="connsiteX376" fmla="*/ 2483563 w 3730291"/>
              <a:gd name="connsiteY376" fmla="*/ 1169441 h 1174756"/>
              <a:gd name="connsiteX377" fmla="*/ 2483563 w 3730291"/>
              <a:gd name="connsiteY377" fmla="*/ 1170580 h 1174756"/>
              <a:gd name="connsiteX378" fmla="*/ 2482896 w 3730291"/>
              <a:gd name="connsiteY378" fmla="*/ 1170580 h 1174756"/>
              <a:gd name="connsiteX379" fmla="*/ 2410125 w 3730291"/>
              <a:gd name="connsiteY379" fmla="*/ 1170580 h 1174756"/>
              <a:gd name="connsiteX380" fmla="*/ 2410125 w 3730291"/>
              <a:gd name="connsiteY380" fmla="*/ 1174756 h 1174756"/>
              <a:gd name="connsiteX381" fmla="*/ 2314780 w 3730291"/>
              <a:gd name="connsiteY381" fmla="*/ 1174756 h 1174756"/>
              <a:gd name="connsiteX382" fmla="*/ 2314780 w 3730291"/>
              <a:gd name="connsiteY382" fmla="*/ 1170959 h 1174756"/>
              <a:gd name="connsiteX383" fmla="*/ 2245248 w 3730291"/>
              <a:gd name="connsiteY383" fmla="*/ 1170959 h 1174756"/>
              <a:gd name="connsiteX384" fmla="*/ 2245248 w 3730291"/>
              <a:gd name="connsiteY384" fmla="*/ 1170390 h 1174756"/>
              <a:gd name="connsiteX385" fmla="*/ 2220392 w 3730291"/>
              <a:gd name="connsiteY385" fmla="*/ 1170390 h 1174756"/>
              <a:gd name="connsiteX386" fmla="*/ 2221149 w 3730291"/>
              <a:gd name="connsiteY386" fmla="*/ 1171814 h 1174756"/>
              <a:gd name="connsiteX387" fmla="*/ 2222768 w 3730291"/>
              <a:gd name="connsiteY387" fmla="*/ 1172004 h 1174756"/>
              <a:gd name="connsiteX388" fmla="*/ 2221340 w 3730291"/>
              <a:gd name="connsiteY388" fmla="*/ 1173143 h 1174756"/>
              <a:gd name="connsiteX389" fmla="*/ 2029220 w 3730291"/>
              <a:gd name="connsiteY389" fmla="*/ 1173997 h 1174756"/>
              <a:gd name="connsiteX390" fmla="*/ 1906443 w 3730291"/>
              <a:gd name="connsiteY390" fmla="*/ 1173997 h 1174756"/>
              <a:gd name="connsiteX391" fmla="*/ 1871962 w 3730291"/>
              <a:gd name="connsiteY391" fmla="*/ 1173997 h 1174756"/>
              <a:gd name="connsiteX392" fmla="*/ 1568306 w 3730291"/>
              <a:gd name="connsiteY392" fmla="*/ 1172668 h 1174756"/>
              <a:gd name="connsiteX393" fmla="*/ 1354088 w 3730291"/>
              <a:gd name="connsiteY393" fmla="*/ 1172668 h 1174756"/>
              <a:gd name="connsiteX394" fmla="*/ 1352660 w 3730291"/>
              <a:gd name="connsiteY394" fmla="*/ 1171434 h 1174756"/>
              <a:gd name="connsiteX395" fmla="*/ 1352659 w 3730291"/>
              <a:gd name="connsiteY395" fmla="*/ 1171434 h 1174756"/>
              <a:gd name="connsiteX396" fmla="*/ 1353707 w 3730291"/>
              <a:gd name="connsiteY396" fmla="*/ 1169916 h 1174756"/>
              <a:gd name="connsiteX397" fmla="*/ 1371959 w 3730291"/>
              <a:gd name="connsiteY397" fmla="*/ 1166309 h 1174756"/>
              <a:gd name="connsiteX398" fmla="*/ 1241980 w 3730291"/>
              <a:gd name="connsiteY398" fmla="*/ 1166309 h 1174756"/>
              <a:gd name="connsiteX399" fmla="*/ 1240688 w 3730291"/>
              <a:gd name="connsiteY399" fmla="*/ 1165075 h 1174756"/>
              <a:gd name="connsiteX400" fmla="*/ 1198737 w 3730291"/>
              <a:gd name="connsiteY400" fmla="*/ 1165075 h 1174756"/>
              <a:gd name="connsiteX401" fmla="*/ 1198737 w 3730291"/>
              <a:gd name="connsiteY401" fmla="*/ 1166688 h 1174756"/>
              <a:gd name="connsiteX402" fmla="*/ 1150635 w 3730291"/>
              <a:gd name="connsiteY402" fmla="*/ 1166688 h 1174756"/>
              <a:gd name="connsiteX403" fmla="*/ 1150635 w 3730291"/>
              <a:gd name="connsiteY403" fmla="*/ 1168776 h 1174756"/>
              <a:gd name="connsiteX404" fmla="*/ 1149016 w 3730291"/>
              <a:gd name="connsiteY404" fmla="*/ 1171149 h 1174756"/>
              <a:gd name="connsiteX405" fmla="*/ 1148063 w 3730291"/>
              <a:gd name="connsiteY405" fmla="*/ 1171149 h 1174756"/>
              <a:gd name="connsiteX406" fmla="*/ 1116059 w 3730291"/>
              <a:gd name="connsiteY406" fmla="*/ 1171149 h 1174756"/>
              <a:gd name="connsiteX407" fmla="*/ 1115202 w 3730291"/>
              <a:gd name="connsiteY407" fmla="*/ 1171149 h 1174756"/>
              <a:gd name="connsiteX408" fmla="*/ 902128 w 3730291"/>
              <a:gd name="connsiteY408" fmla="*/ 1171149 h 1174756"/>
              <a:gd name="connsiteX409" fmla="*/ 900889 w 3730291"/>
              <a:gd name="connsiteY409" fmla="*/ 1171149 h 1174756"/>
              <a:gd name="connsiteX410" fmla="*/ 868600 w 3730291"/>
              <a:gd name="connsiteY410" fmla="*/ 1171149 h 1174756"/>
              <a:gd name="connsiteX411" fmla="*/ 866791 w 3730291"/>
              <a:gd name="connsiteY411" fmla="*/ 1169346 h 1174756"/>
              <a:gd name="connsiteX412" fmla="*/ 699460 w 3730291"/>
              <a:gd name="connsiteY412" fmla="*/ 1169346 h 1174756"/>
              <a:gd name="connsiteX413" fmla="*/ 699340 w 3730291"/>
              <a:gd name="connsiteY413" fmla="*/ 1170580 h 1174756"/>
              <a:gd name="connsiteX414" fmla="*/ 699340 w 3730291"/>
              <a:gd name="connsiteY414" fmla="*/ 1171624 h 1174756"/>
              <a:gd name="connsiteX415" fmla="*/ 697721 w 3730291"/>
              <a:gd name="connsiteY415" fmla="*/ 1173143 h 1174756"/>
              <a:gd name="connsiteX416" fmla="*/ 595994 w 3730291"/>
              <a:gd name="connsiteY416" fmla="*/ 1173143 h 1174756"/>
              <a:gd name="connsiteX417" fmla="*/ 594375 w 3730291"/>
              <a:gd name="connsiteY417" fmla="*/ 1171624 h 1174756"/>
              <a:gd name="connsiteX418" fmla="*/ 594375 w 3730291"/>
              <a:gd name="connsiteY418" fmla="*/ 1170580 h 1174756"/>
              <a:gd name="connsiteX419" fmla="*/ 594375 w 3730291"/>
              <a:gd name="connsiteY419" fmla="*/ 1168207 h 1174756"/>
              <a:gd name="connsiteX420" fmla="*/ 578753 w 3730291"/>
              <a:gd name="connsiteY420" fmla="*/ 1168207 h 1174756"/>
              <a:gd name="connsiteX421" fmla="*/ 578753 w 3730291"/>
              <a:gd name="connsiteY421" fmla="*/ 1172668 h 1174756"/>
              <a:gd name="connsiteX422" fmla="*/ 565895 w 3730291"/>
              <a:gd name="connsiteY422" fmla="*/ 1172668 h 1174756"/>
              <a:gd name="connsiteX423" fmla="*/ 565895 w 3730291"/>
              <a:gd name="connsiteY423" fmla="*/ 1171149 h 1174756"/>
              <a:gd name="connsiteX424" fmla="*/ 547892 w 3730291"/>
              <a:gd name="connsiteY424" fmla="*/ 1171149 h 1174756"/>
              <a:gd name="connsiteX425" fmla="*/ 547892 w 3730291"/>
              <a:gd name="connsiteY425" fmla="*/ 1169631 h 1174756"/>
              <a:gd name="connsiteX426" fmla="*/ 473502 w 3730291"/>
              <a:gd name="connsiteY426" fmla="*/ 1169631 h 1174756"/>
              <a:gd name="connsiteX427" fmla="*/ 473502 w 3730291"/>
              <a:gd name="connsiteY427" fmla="*/ 1168207 h 1174756"/>
              <a:gd name="connsiteX428" fmla="*/ 11350 w 3730291"/>
              <a:gd name="connsiteY428" fmla="*/ 1168207 h 1174756"/>
              <a:gd name="connsiteX429" fmla="*/ 11350 w 3730291"/>
              <a:gd name="connsiteY429" fmla="*/ 1162892 h 1174756"/>
              <a:gd name="connsiteX430" fmla="*/ 2300 w 3730291"/>
              <a:gd name="connsiteY430" fmla="*/ 1162892 h 1174756"/>
              <a:gd name="connsiteX431" fmla="*/ 6383 w 3730291"/>
              <a:gd name="connsiteY431" fmla="*/ 1143447 h 1174756"/>
              <a:gd name="connsiteX432" fmla="*/ 14111 w 3730291"/>
              <a:gd name="connsiteY432" fmla="*/ 1141156 h 1174756"/>
              <a:gd name="connsiteX433" fmla="*/ 20113 w 3730291"/>
              <a:gd name="connsiteY433" fmla="*/ 1143193 h 1174756"/>
              <a:gd name="connsiteX434" fmla="*/ 20113 w 3730291"/>
              <a:gd name="connsiteY434" fmla="*/ 1104044 h 1174756"/>
              <a:gd name="connsiteX435" fmla="*/ 46116 w 3730291"/>
              <a:gd name="connsiteY435" fmla="*/ 1104044 h 1174756"/>
              <a:gd name="connsiteX436" fmla="*/ 46116 w 3730291"/>
              <a:gd name="connsiteY436" fmla="*/ 1027257 h 1174756"/>
              <a:gd name="connsiteX437" fmla="*/ 81454 w 3730291"/>
              <a:gd name="connsiteY437" fmla="*/ 1027257 h 1174756"/>
              <a:gd name="connsiteX438" fmla="*/ 81454 w 3730291"/>
              <a:gd name="connsiteY438" fmla="*/ 1016341 h 1174756"/>
              <a:gd name="connsiteX439" fmla="*/ 101837 w 3730291"/>
              <a:gd name="connsiteY439" fmla="*/ 1016341 h 1174756"/>
              <a:gd name="connsiteX440" fmla="*/ 101837 w 3730291"/>
              <a:gd name="connsiteY440" fmla="*/ 869886 h 1174756"/>
              <a:gd name="connsiteX441" fmla="*/ 110029 w 3730291"/>
              <a:gd name="connsiteY441" fmla="*/ 869886 h 1174756"/>
              <a:gd name="connsiteX442" fmla="*/ 110037 w 3730291"/>
              <a:gd name="connsiteY442" fmla="*/ 869678 h 1174756"/>
              <a:gd name="connsiteX443" fmla="*/ 123173 w 3730291"/>
              <a:gd name="connsiteY443" fmla="*/ 857737 h 1174756"/>
              <a:gd name="connsiteX444" fmla="*/ 140319 w 3730291"/>
              <a:gd name="connsiteY444" fmla="*/ 857737 h 1174756"/>
              <a:gd name="connsiteX445" fmla="*/ 140627 w 3730291"/>
              <a:gd name="connsiteY445" fmla="*/ 857724 h 1174756"/>
              <a:gd name="connsiteX446" fmla="*/ 153558 w 3730291"/>
              <a:gd name="connsiteY446" fmla="*/ 869886 h 1174756"/>
              <a:gd name="connsiteX447" fmla="*/ 163083 w 3730291"/>
              <a:gd name="connsiteY447" fmla="*/ 869886 h 1174756"/>
              <a:gd name="connsiteX448" fmla="*/ 163083 w 3730291"/>
              <a:gd name="connsiteY448" fmla="*/ 987107 h 1174756"/>
              <a:gd name="connsiteX449" fmla="*/ 193658 w 3730291"/>
              <a:gd name="connsiteY449" fmla="*/ 987107 h 1174756"/>
              <a:gd name="connsiteX450" fmla="*/ 193658 w 3730291"/>
              <a:gd name="connsiteY450" fmla="*/ 1026980 h 1174756"/>
              <a:gd name="connsiteX451" fmla="*/ 209469 w 3730291"/>
              <a:gd name="connsiteY451" fmla="*/ 1017803 h 1174756"/>
              <a:gd name="connsiteX452" fmla="*/ 209469 w 3730291"/>
              <a:gd name="connsiteY452" fmla="*/ 728462 h 1174756"/>
              <a:gd name="connsiteX453" fmla="*/ 209469 w 3730291"/>
              <a:gd name="connsiteY453" fmla="*/ 727418 h 1174756"/>
              <a:gd name="connsiteX454" fmla="*/ 211565 w 3730291"/>
              <a:gd name="connsiteY454" fmla="*/ 727418 h 1174756"/>
              <a:gd name="connsiteX455" fmla="*/ 217150 w 3730291"/>
              <a:gd name="connsiteY455" fmla="*/ 683064 h 1174756"/>
              <a:gd name="connsiteX456" fmla="*/ 218042 w 3730291"/>
              <a:gd name="connsiteY456" fmla="*/ 683282 h 1174756"/>
              <a:gd name="connsiteX457" fmla="*/ 218042 w 3730291"/>
              <a:gd name="connsiteY457" fmla="*/ 683377 h 1174756"/>
              <a:gd name="connsiteX458" fmla="*/ 218042 w 3730291"/>
              <a:gd name="connsiteY458" fmla="*/ 685085 h 1174756"/>
              <a:gd name="connsiteX459" fmla="*/ 218042 w 3730291"/>
              <a:gd name="connsiteY459" fmla="*/ 709858 h 1174756"/>
              <a:gd name="connsiteX460" fmla="*/ 218042 w 3730291"/>
              <a:gd name="connsiteY460" fmla="*/ 711756 h 1174756"/>
              <a:gd name="connsiteX461" fmla="*/ 222328 w 3730291"/>
              <a:gd name="connsiteY461" fmla="*/ 711757 h 1174756"/>
              <a:gd name="connsiteX462" fmla="*/ 222328 w 3730291"/>
              <a:gd name="connsiteY462" fmla="*/ 712421 h 1174756"/>
              <a:gd name="connsiteX463" fmla="*/ 222328 w 3730291"/>
              <a:gd name="connsiteY463" fmla="*/ 727607 h 1174756"/>
              <a:gd name="connsiteX464" fmla="*/ 225090 w 3730291"/>
              <a:gd name="connsiteY464" fmla="*/ 727607 h 1174756"/>
              <a:gd name="connsiteX465" fmla="*/ 225090 w 3730291"/>
              <a:gd name="connsiteY465" fmla="*/ 728272 h 1174756"/>
              <a:gd name="connsiteX466" fmla="*/ 225090 w 3730291"/>
              <a:gd name="connsiteY466" fmla="*/ 742984 h 1174756"/>
              <a:gd name="connsiteX467" fmla="*/ 246426 w 3730291"/>
              <a:gd name="connsiteY467" fmla="*/ 742984 h 1174756"/>
              <a:gd name="connsiteX468" fmla="*/ 246426 w 3730291"/>
              <a:gd name="connsiteY468" fmla="*/ 728557 h 1174756"/>
              <a:gd name="connsiteX469" fmla="*/ 246902 w 3730291"/>
              <a:gd name="connsiteY469" fmla="*/ 727513 h 1174756"/>
              <a:gd name="connsiteX470" fmla="*/ 249665 w 3730291"/>
              <a:gd name="connsiteY470" fmla="*/ 727513 h 1174756"/>
              <a:gd name="connsiteX471" fmla="*/ 249665 w 3730291"/>
              <a:gd name="connsiteY471" fmla="*/ 712611 h 1174756"/>
              <a:gd name="connsiteX472" fmla="*/ 250236 w 3730291"/>
              <a:gd name="connsiteY472" fmla="*/ 711567 h 1174756"/>
              <a:gd name="connsiteX473" fmla="*/ 254713 w 3730291"/>
              <a:gd name="connsiteY473" fmla="*/ 711567 h 1174756"/>
              <a:gd name="connsiteX474" fmla="*/ 254713 w 3730291"/>
              <a:gd name="connsiteY474" fmla="*/ 711756 h 1174756"/>
              <a:gd name="connsiteX475" fmla="*/ 258999 w 3730291"/>
              <a:gd name="connsiteY475" fmla="*/ 711757 h 1174756"/>
              <a:gd name="connsiteX476" fmla="*/ 258999 w 3730291"/>
              <a:gd name="connsiteY476" fmla="*/ 712421 h 1174756"/>
              <a:gd name="connsiteX477" fmla="*/ 258999 w 3730291"/>
              <a:gd name="connsiteY477" fmla="*/ 727607 h 1174756"/>
              <a:gd name="connsiteX478" fmla="*/ 262619 w 3730291"/>
              <a:gd name="connsiteY478" fmla="*/ 727607 h 1174756"/>
              <a:gd name="connsiteX479" fmla="*/ 262619 w 3730291"/>
              <a:gd name="connsiteY479" fmla="*/ 728272 h 1174756"/>
              <a:gd name="connsiteX480" fmla="*/ 264426 w 3730291"/>
              <a:gd name="connsiteY480" fmla="*/ 1020733 h 1174756"/>
              <a:gd name="connsiteX481" fmla="*/ 275763 w 3730291"/>
              <a:gd name="connsiteY481" fmla="*/ 1027257 h 1174756"/>
              <a:gd name="connsiteX482" fmla="*/ 288527 w 3730291"/>
              <a:gd name="connsiteY482" fmla="*/ 1029440 h 1174756"/>
              <a:gd name="connsiteX483" fmla="*/ 289193 w 3730291"/>
              <a:gd name="connsiteY483" fmla="*/ 1029440 h 1174756"/>
              <a:gd name="connsiteX484" fmla="*/ 289193 w 3730291"/>
              <a:gd name="connsiteY484" fmla="*/ 1030199 h 1174756"/>
              <a:gd name="connsiteX485" fmla="*/ 287574 w 3730291"/>
              <a:gd name="connsiteY485" fmla="*/ 1033521 h 1174756"/>
              <a:gd name="connsiteX486" fmla="*/ 284050 w 3730291"/>
              <a:gd name="connsiteY486" fmla="*/ 1035609 h 1174756"/>
              <a:gd name="connsiteX487" fmla="*/ 283002 w 3730291"/>
              <a:gd name="connsiteY487" fmla="*/ 1037697 h 1174756"/>
              <a:gd name="connsiteX488" fmla="*/ 283002 w 3730291"/>
              <a:gd name="connsiteY488" fmla="*/ 1038362 h 1174756"/>
              <a:gd name="connsiteX489" fmla="*/ 282335 w 3730291"/>
              <a:gd name="connsiteY489" fmla="*/ 1040545 h 1174756"/>
              <a:gd name="connsiteX490" fmla="*/ 281478 w 3730291"/>
              <a:gd name="connsiteY490" fmla="*/ 1042253 h 1174756"/>
              <a:gd name="connsiteX491" fmla="*/ 281478 w 3730291"/>
              <a:gd name="connsiteY491" fmla="*/ 1057535 h 1174756"/>
              <a:gd name="connsiteX492" fmla="*/ 284145 w 3730291"/>
              <a:gd name="connsiteY492" fmla="*/ 1057535 h 1174756"/>
              <a:gd name="connsiteX493" fmla="*/ 284717 w 3730291"/>
              <a:gd name="connsiteY493" fmla="*/ 1057535 h 1174756"/>
              <a:gd name="connsiteX494" fmla="*/ 284717 w 3730291"/>
              <a:gd name="connsiteY494" fmla="*/ 1058104 h 1174756"/>
              <a:gd name="connsiteX495" fmla="*/ 284717 w 3730291"/>
              <a:gd name="connsiteY495" fmla="*/ 1060762 h 1174756"/>
              <a:gd name="connsiteX496" fmla="*/ 308529 w 3730291"/>
              <a:gd name="connsiteY496" fmla="*/ 1060762 h 1174756"/>
              <a:gd name="connsiteX497" fmla="*/ 309291 w 3730291"/>
              <a:gd name="connsiteY497" fmla="*/ 1061521 h 1174756"/>
              <a:gd name="connsiteX498" fmla="*/ 309291 w 3730291"/>
              <a:gd name="connsiteY498" fmla="*/ 1078545 h 1174756"/>
              <a:gd name="connsiteX499" fmla="*/ 350916 w 3730291"/>
              <a:gd name="connsiteY499" fmla="*/ 1069305 h 1174756"/>
              <a:gd name="connsiteX500" fmla="*/ 361869 w 3730291"/>
              <a:gd name="connsiteY500" fmla="*/ 1069952 h 1174756"/>
              <a:gd name="connsiteX501" fmla="*/ 361869 w 3730291"/>
              <a:gd name="connsiteY501" fmla="*/ 834673 h 1174756"/>
              <a:gd name="connsiteX502" fmla="*/ 399780 w 3730291"/>
              <a:gd name="connsiteY502" fmla="*/ 834673 h 1174756"/>
              <a:gd name="connsiteX503" fmla="*/ 399780 w 3730291"/>
              <a:gd name="connsiteY503" fmla="*/ 695052 h 1174756"/>
              <a:gd name="connsiteX504" fmla="*/ 405685 w 3730291"/>
              <a:gd name="connsiteY504" fmla="*/ 695052 h 1174756"/>
              <a:gd name="connsiteX505" fmla="*/ 405685 w 3730291"/>
              <a:gd name="connsiteY505" fmla="*/ 688598 h 1174756"/>
              <a:gd name="connsiteX506" fmla="*/ 481885 w 3730291"/>
              <a:gd name="connsiteY506" fmla="*/ 688598 h 1174756"/>
              <a:gd name="connsiteX507" fmla="*/ 481885 w 3730291"/>
              <a:gd name="connsiteY507" fmla="*/ 695052 h 1174756"/>
              <a:gd name="connsiteX508" fmla="*/ 491410 w 3730291"/>
              <a:gd name="connsiteY508" fmla="*/ 695052 h 1174756"/>
              <a:gd name="connsiteX509" fmla="*/ 491410 w 3730291"/>
              <a:gd name="connsiteY509" fmla="*/ 729601 h 1174756"/>
              <a:gd name="connsiteX510" fmla="*/ 496648 w 3730291"/>
              <a:gd name="connsiteY510" fmla="*/ 729601 h 1174756"/>
              <a:gd name="connsiteX511" fmla="*/ 496648 w 3730291"/>
              <a:gd name="connsiteY511" fmla="*/ 658509 h 1174756"/>
              <a:gd name="connsiteX512" fmla="*/ 506935 w 3730291"/>
              <a:gd name="connsiteY512" fmla="*/ 658509 h 1174756"/>
              <a:gd name="connsiteX513" fmla="*/ 506935 w 3730291"/>
              <a:gd name="connsiteY513" fmla="*/ 729601 h 1174756"/>
              <a:gd name="connsiteX514" fmla="*/ 522270 w 3730291"/>
              <a:gd name="connsiteY514" fmla="*/ 729601 h 1174756"/>
              <a:gd name="connsiteX515" fmla="*/ 522270 w 3730291"/>
              <a:gd name="connsiteY515" fmla="*/ 758360 h 1174756"/>
              <a:gd name="connsiteX516" fmla="*/ 547702 w 3730291"/>
              <a:gd name="connsiteY516" fmla="*/ 758360 h 1174756"/>
              <a:gd name="connsiteX517" fmla="*/ 547702 w 3730291"/>
              <a:gd name="connsiteY517" fmla="*/ 622631 h 1174756"/>
              <a:gd name="connsiteX518" fmla="*/ 586659 w 3730291"/>
              <a:gd name="connsiteY518" fmla="*/ 622631 h 1174756"/>
              <a:gd name="connsiteX519" fmla="*/ 586659 w 3730291"/>
              <a:gd name="connsiteY519" fmla="*/ 585614 h 1174756"/>
              <a:gd name="connsiteX520" fmla="*/ 589136 w 3730291"/>
              <a:gd name="connsiteY520" fmla="*/ 585614 h 1174756"/>
              <a:gd name="connsiteX521" fmla="*/ 589231 w 3730291"/>
              <a:gd name="connsiteY521" fmla="*/ 585614 h 1174756"/>
              <a:gd name="connsiteX522" fmla="*/ 660288 w 3730291"/>
              <a:gd name="connsiteY522" fmla="*/ 585614 h 1174756"/>
              <a:gd name="connsiteX523" fmla="*/ 660288 w 3730291"/>
              <a:gd name="connsiteY523" fmla="*/ 622631 h 1174756"/>
              <a:gd name="connsiteX524" fmla="*/ 679242 w 3730291"/>
              <a:gd name="connsiteY524" fmla="*/ 622631 h 1174756"/>
              <a:gd name="connsiteX525" fmla="*/ 679242 w 3730291"/>
              <a:gd name="connsiteY525" fmla="*/ 729411 h 1174756"/>
              <a:gd name="connsiteX526" fmla="*/ 681338 w 3730291"/>
              <a:gd name="connsiteY526" fmla="*/ 729411 h 1174756"/>
              <a:gd name="connsiteX527" fmla="*/ 684481 w 3730291"/>
              <a:gd name="connsiteY527" fmla="*/ 729411 h 1174756"/>
              <a:gd name="connsiteX528" fmla="*/ 694006 w 3730291"/>
              <a:gd name="connsiteY528" fmla="*/ 740042 h 1174756"/>
              <a:gd name="connsiteX529" fmla="*/ 697150 w 3730291"/>
              <a:gd name="connsiteY529" fmla="*/ 778483 h 1174756"/>
              <a:gd name="connsiteX530" fmla="*/ 704579 w 3730291"/>
              <a:gd name="connsiteY530" fmla="*/ 790157 h 1174756"/>
              <a:gd name="connsiteX531" fmla="*/ 705246 w 3730291"/>
              <a:gd name="connsiteY531" fmla="*/ 810280 h 1174756"/>
              <a:gd name="connsiteX532" fmla="*/ 701722 w 3730291"/>
              <a:gd name="connsiteY532" fmla="*/ 819202 h 1174756"/>
              <a:gd name="connsiteX533" fmla="*/ 699245 w 3730291"/>
              <a:gd name="connsiteY533" fmla="*/ 824327 h 1174756"/>
              <a:gd name="connsiteX534" fmla="*/ 699245 w 3730291"/>
              <a:gd name="connsiteY534" fmla="*/ 831541 h 1174756"/>
              <a:gd name="connsiteX535" fmla="*/ 700388 w 3730291"/>
              <a:gd name="connsiteY535" fmla="*/ 832964 h 1174756"/>
              <a:gd name="connsiteX536" fmla="*/ 700388 w 3730291"/>
              <a:gd name="connsiteY536" fmla="*/ 834009 h 1174756"/>
              <a:gd name="connsiteX537" fmla="*/ 700388 w 3730291"/>
              <a:gd name="connsiteY537" fmla="*/ 839893 h 1174756"/>
              <a:gd name="connsiteX538" fmla="*/ 700388 w 3730291"/>
              <a:gd name="connsiteY538" fmla="*/ 841032 h 1174756"/>
              <a:gd name="connsiteX539" fmla="*/ 700388 w 3730291"/>
              <a:gd name="connsiteY539" fmla="*/ 842361 h 1174756"/>
              <a:gd name="connsiteX540" fmla="*/ 699150 w 3730291"/>
              <a:gd name="connsiteY540" fmla="*/ 842361 h 1174756"/>
              <a:gd name="connsiteX541" fmla="*/ 699150 w 3730291"/>
              <a:gd name="connsiteY541" fmla="*/ 845493 h 1174756"/>
              <a:gd name="connsiteX542" fmla="*/ 700102 w 3730291"/>
              <a:gd name="connsiteY542" fmla="*/ 845493 h 1174756"/>
              <a:gd name="connsiteX543" fmla="*/ 701817 w 3730291"/>
              <a:gd name="connsiteY543" fmla="*/ 847012 h 1174756"/>
              <a:gd name="connsiteX544" fmla="*/ 701817 w 3730291"/>
              <a:gd name="connsiteY544" fmla="*/ 847961 h 1174756"/>
              <a:gd name="connsiteX545" fmla="*/ 701817 w 3730291"/>
              <a:gd name="connsiteY545" fmla="*/ 851568 h 1174756"/>
              <a:gd name="connsiteX546" fmla="*/ 701817 w 3730291"/>
              <a:gd name="connsiteY546" fmla="*/ 855080 h 1174756"/>
              <a:gd name="connsiteX547" fmla="*/ 701817 w 3730291"/>
              <a:gd name="connsiteY547" fmla="*/ 856314 h 1174756"/>
              <a:gd name="connsiteX548" fmla="*/ 700579 w 3730291"/>
              <a:gd name="connsiteY548" fmla="*/ 856883 h 1174756"/>
              <a:gd name="connsiteX549" fmla="*/ 699054 w 3730291"/>
              <a:gd name="connsiteY549" fmla="*/ 856883 h 1174756"/>
              <a:gd name="connsiteX550" fmla="*/ 699054 w 3730291"/>
              <a:gd name="connsiteY550" fmla="*/ 859920 h 1174756"/>
              <a:gd name="connsiteX551" fmla="*/ 701817 w 3730291"/>
              <a:gd name="connsiteY551" fmla="*/ 859920 h 1174756"/>
              <a:gd name="connsiteX552" fmla="*/ 703436 w 3730291"/>
              <a:gd name="connsiteY552" fmla="*/ 861439 h 1174756"/>
              <a:gd name="connsiteX553" fmla="*/ 704103 w 3730291"/>
              <a:gd name="connsiteY553" fmla="*/ 869602 h 1174756"/>
              <a:gd name="connsiteX554" fmla="*/ 704103 w 3730291"/>
              <a:gd name="connsiteY554" fmla="*/ 870836 h 1174756"/>
              <a:gd name="connsiteX555" fmla="*/ 702865 w 3730291"/>
              <a:gd name="connsiteY555" fmla="*/ 870836 h 1174756"/>
              <a:gd name="connsiteX556" fmla="*/ 701245 w 3730291"/>
              <a:gd name="connsiteY556" fmla="*/ 870836 h 1174756"/>
              <a:gd name="connsiteX557" fmla="*/ 701245 w 3730291"/>
              <a:gd name="connsiteY557" fmla="*/ 873873 h 1174756"/>
              <a:gd name="connsiteX558" fmla="*/ 703055 w 3730291"/>
              <a:gd name="connsiteY558" fmla="*/ 873873 h 1174756"/>
              <a:gd name="connsiteX559" fmla="*/ 704674 w 3730291"/>
              <a:gd name="connsiteY559" fmla="*/ 875487 h 1174756"/>
              <a:gd name="connsiteX560" fmla="*/ 704674 w 3730291"/>
              <a:gd name="connsiteY560" fmla="*/ 876531 h 1174756"/>
              <a:gd name="connsiteX561" fmla="*/ 704674 w 3730291"/>
              <a:gd name="connsiteY561" fmla="*/ 881561 h 1174756"/>
              <a:gd name="connsiteX562" fmla="*/ 704674 w 3730291"/>
              <a:gd name="connsiteY562" fmla="*/ 883555 h 1174756"/>
              <a:gd name="connsiteX563" fmla="*/ 704674 w 3730291"/>
              <a:gd name="connsiteY563" fmla="*/ 884788 h 1174756"/>
              <a:gd name="connsiteX564" fmla="*/ 703531 w 3730291"/>
              <a:gd name="connsiteY564" fmla="*/ 885358 h 1174756"/>
              <a:gd name="connsiteX565" fmla="*/ 701817 w 3730291"/>
              <a:gd name="connsiteY565" fmla="*/ 885358 h 1174756"/>
              <a:gd name="connsiteX566" fmla="*/ 701817 w 3730291"/>
              <a:gd name="connsiteY566" fmla="*/ 888395 h 1174756"/>
              <a:gd name="connsiteX567" fmla="*/ 703722 w 3730291"/>
              <a:gd name="connsiteY567" fmla="*/ 888395 h 1174756"/>
              <a:gd name="connsiteX568" fmla="*/ 705341 w 3730291"/>
              <a:gd name="connsiteY568" fmla="*/ 889914 h 1174756"/>
              <a:gd name="connsiteX569" fmla="*/ 705341 w 3730291"/>
              <a:gd name="connsiteY569" fmla="*/ 898077 h 1174756"/>
              <a:gd name="connsiteX570" fmla="*/ 705341 w 3730291"/>
              <a:gd name="connsiteY570" fmla="*/ 899311 h 1174756"/>
              <a:gd name="connsiteX571" fmla="*/ 759062 w 3730291"/>
              <a:gd name="connsiteY571" fmla="*/ 899311 h 1174756"/>
              <a:gd name="connsiteX572" fmla="*/ 759062 w 3730291"/>
              <a:gd name="connsiteY572" fmla="*/ 633357 h 1174756"/>
              <a:gd name="connsiteX573" fmla="*/ 761444 w 3730291"/>
              <a:gd name="connsiteY573" fmla="*/ 631364 h 1174756"/>
              <a:gd name="connsiteX574" fmla="*/ 772016 w 3730291"/>
              <a:gd name="connsiteY574" fmla="*/ 631364 h 1174756"/>
              <a:gd name="connsiteX575" fmla="*/ 772016 w 3730291"/>
              <a:gd name="connsiteY575" fmla="*/ 610862 h 1174756"/>
              <a:gd name="connsiteX576" fmla="*/ 770778 w 3730291"/>
              <a:gd name="connsiteY576" fmla="*/ 608774 h 1174756"/>
              <a:gd name="connsiteX577" fmla="*/ 773064 w 3730291"/>
              <a:gd name="connsiteY577" fmla="*/ 608774 h 1174756"/>
              <a:gd name="connsiteX578" fmla="*/ 773064 w 3730291"/>
              <a:gd name="connsiteY578" fmla="*/ 528950 h 1174756"/>
              <a:gd name="connsiteX579" fmla="*/ 774683 w 3730291"/>
              <a:gd name="connsiteY579" fmla="*/ 527336 h 1174756"/>
              <a:gd name="connsiteX580" fmla="*/ 776303 w 3730291"/>
              <a:gd name="connsiteY580" fmla="*/ 528950 h 1174756"/>
              <a:gd name="connsiteX581" fmla="*/ 776303 w 3730291"/>
              <a:gd name="connsiteY581" fmla="*/ 609248 h 1174756"/>
              <a:gd name="connsiteX582" fmla="*/ 777350 w 3730291"/>
              <a:gd name="connsiteY582" fmla="*/ 610862 h 1174756"/>
              <a:gd name="connsiteX583" fmla="*/ 777350 w 3730291"/>
              <a:gd name="connsiteY583" fmla="*/ 631743 h 1174756"/>
              <a:gd name="connsiteX584" fmla="*/ 851169 w 3730291"/>
              <a:gd name="connsiteY584" fmla="*/ 631743 h 1174756"/>
              <a:gd name="connsiteX585" fmla="*/ 852407 w 3730291"/>
              <a:gd name="connsiteY585" fmla="*/ 632598 h 1174756"/>
              <a:gd name="connsiteX586" fmla="*/ 854408 w 3730291"/>
              <a:gd name="connsiteY586" fmla="*/ 636774 h 1174756"/>
              <a:gd name="connsiteX587" fmla="*/ 855360 w 3730291"/>
              <a:gd name="connsiteY587" fmla="*/ 636774 h 1174756"/>
              <a:gd name="connsiteX588" fmla="*/ 856694 w 3730291"/>
              <a:gd name="connsiteY588" fmla="*/ 639147 h 1174756"/>
              <a:gd name="connsiteX589" fmla="*/ 856694 w 3730291"/>
              <a:gd name="connsiteY589" fmla="*/ 844544 h 1174756"/>
              <a:gd name="connsiteX590" fmla="*/ 950991 w 3730291"/>
              <a:gd name="connsiteY590" fmla="*/ 844544 h 1174756"/>
              <a:gd name="connsiteX591" fmla="*/ 950991 w 3730291"/>
              <a:gd name="connsiteY591" fmla="*/ 492216 h 1174756"/>
              <a:gd name="connsiteX592" fmla="*/ 953563 w 3730291"/>
              <a:gd name="connsiteY592" fmla="*/ 489654 h 1174756"/>
              <a:gd name="connsiteX593" fmla="*/ 974708 w 3730291"/>
              <a:gd name="connsiteY593" fmla="*/ 489654 h 1174756"/>
              <a:gd name="connsiteX594" fmla="*/ 974708 w 3730291"/>
              <a:gd name="connsiteY594" fmla="*/ 455199 h 1174756"/>
              <a:gd name="connsiteX595" fmla="*/ 974712 w 3730291"/>
              <a:gd name="connsiteY595" fmla="*/ 455100 h 1174756"/>
              <a:gd name="connsiteX596" fmla="*/ 975946 w 3730291"/>
              <a:gd name="connsiteY596" fmla="*/ 454060 h 1174756"/>
              <a:gd name="connsiteX597" fmla="*/ 975946 w 3730291"/>
              <a:gd name="connsiteY597" fmla="*/ 354019 h 1174756"/>
              <a:gd name="connsiteX598" fmla="*/ 977089 w 3730291"/>
              <a:gd name="connsiteY598" fmla="*/ 352785 h 1174756"/>
              <a:gd name="connsiteX599" fmla="*/ 980423 w 3730291"/>
              <a:gd name="connsiteY599" fmla="*/ 352785 h 1174756"/>
              <a:gd name="connsiteX600" fmla="*/ 981661 w 3730291"/>
              <a:gd name="connsiteY600" fmla="*/ 354019 h 1174756"/>
              <a:gd name="connsiteX601" fmla="*/ 981661 w 3730291"/>
              <a:gd name="connsiteY601" fmla="*/ 454345 h 1174756"/>
              <a:gd name="connsiteX602" fmla="*/ 982804 w 3730291"/>
              <a:gd name="connsiteY602" fmla="*/ 455484 h 1174756"/>
              <a:gd name="connsiteX603" fmla="*/ 982804 w 3730291"/>
              <a:gd name="connsiteY603" fmla="*/ 460230 h 1174756"/>
              <a:gd name="connsiteX604" fmla="*/ 983566 w 3730291"/>
              <a:gd name="connsiteY604" fmla="*/ 460230 h 1174756"/>
              <a:gd name="connsiteX605" fmla="*/ 983566 w 3730291"/>
              <a:gd name="connsiteY605" fmla="*/ 452257 h 1174756"/>
              <a:gd name="connsiteX606" fmla="*/ 983570 w 3730291"/>
              <a:gd name="connsiteY606" fmla="*/ 452158 h 1174756"/>
              <a:gd name="connsiteX607" fmla="*/ 984805 w 3730291"/>
              <a:gd name="connsiteY607" fmla="*/ 451118 h 1174756"/>
              <a:gd name="connsiteX608" fmla="*/ 1033668 w 3730291"/>
              <a:gd name="connsiteY608" fmla="*/ 451118 h 1174756"/>
              <a:gd name="connsiteX609" fmla="*/ 1033767 w 3730291"/>
              <a:gd name="connsiteY609" fmla="*/ 451114 h 1174756"/>
              <a:gd name="connsiteX610" fmla="*/ 1034906 w 3730291"/>
              <a:gd name="connsiteY610" fmla="*/ 452257 h 1174756"/>
              <a:gd name="connsiteX611" fmla="*/ 1034906 w 3730291"/>
              <a:gd name="connsiteY611" fmla="*/ 459945 h 1174756"/>
              <a:gd name="connsiteX612" fmla="*/ 1035764 w 3730291"/>
              <a:gd name="connsiteY612" fmla="*/ 459945 h 1174756"/>
              <a:gd name="connsiteX613" fmla="*/ 1035763 w 3730291"/>
              <a:gd name="connsiteY613" fmla="*/ 455199 h 1174756"/>
              <a:gd name="connsiteX614" fmla="*/ 1036906 w 3730291"/>
              <a:gd name="connsiteY614" fmla="*/ 454060 h 1174756"/>
              <a:gd name="connsiteX615" fmla="*/ 1036907 w 3730291"/>
              <a:gd name="connsiteY615" fmla="*/ 354019 h 1174756"/>
              <a:gd name="connsiteX616" fmla="*/ 1036903 w 3730291"/>
              <a:gd name="connsiteY616" fmla="*/ 353920 h 1174756"/>
              <a:gd name="connsiteX617" fmla="*/ 1038049 w 3730291"/>
              <a:gd name="connsiteY617" fmla="*/ 352785 h 1174756"/>
              <a:gd name="connsiteX618" fmla="*/ 1041383 w 3730291"/>
              <a:gd name="connsiteY618" fmla="*/ 352785 h 1174756"/>
              <a:gd name="connsiteX619" fmla="*/ 1041482 w 3730291"/>
              <a:gd name="connsiteY619" fmla="*/ 352789 h 1174756"/>
              <a:gd name="connsiteX620" fmla="*/ 1042526 w 3730291"/>
              <a:gd name="connsiteY620" fmla="*/ 354019 h 1174756"/>
              <a:gd name="connsiteX621" fmla="*/ 1042526 w 3730291"/>
              <a:gd name="connsiteY621" fmla="*/ 454060 h 1174756"/>
              <a:gd name="connsiteX622" fmla="*/ 1043669 w 3730291"/>
              <a:gd name="connsiteY622" fmla="*/ 455199 h 1174756"/>
              <a:gd name="connsiteX623" fmla="*/ 1043669 w 3730291"/>
              <a:gd name="connsiteY623" fmla="*/ 489654 h 1174756"/>
              <a:gd name="connsiteX624" fmla="*/ 1065386 w 3730291"/>
              <a:gd name="connsiteY624" fmla="*/ 489654 h 1174756"/>
              <a:gd name="connsiteX625" fmla="*/ 1067863 w 3730291"/>
              <a:gd name="connsiteY625" fmla="*/ 492216 h 1174756"/>
              <a:gd name="connsiteX626" fmla="*/ 1067863 w 3730291"/>
              <a:gd name="connsiteY626" fmla="*/ 844544 h 1174756"/>
              <a:gd name="connsiteX627" fmla="*/ 1069526 w 3730291"/>
              <a:gd name="connsiteY627" fmla="*/ 844544 h 1174756"/>
              <a:gd name="connsiteX628" fmla="*/ 1091199 w 3730291"/>
              <a:gd name="connsiteY628" fmla="*/ 830496 h 1174756"/>
              <a:gd name="connsiteX629" fmla="*/ 1092151 w 3730291"/>
              <a:gd name="connsiteY629" fmla="*/ 830496 h 1174756"/>
              <a:gd name="connsiteX630" fmla="*/ 1093104 w 3730291"/>
              <a:gd name="connsiteY630" fmla="*/ 830496 h 1174756"/>
              <a:gd name="connsiteX631" fmla="*/ 1108535 w 3730291"/>
              <a:gd name="connsiteY631" fmla="*/ 840771 h 1174756"/>
              <a:gd name="connsiteX632" fmla="*/ 1108535 w 3730291"/>
              <a:gd name="connsiteY632" fmla="*/ 398345 h 1174756"/>
              <a:gd name="connsiteX633" fmla="*/ 1198832 w 3730291"/>
              <a:gd name="connsiteY633" fmla="*/ 398345 h 1174756"/>
              <a:gd name="connsiteX634" fmla="*/ 1198832 w 3730291"/>
              <a:gd name="connsiteY634" fmla="*/ 521261 h 1174756"/>
              <a:gd name="connsiteX635" fmla="*/ 1239694 w 3730291"/>
              <a:gd name="connsiteY635" fmla="*/ 521261 h 1174756"/>
              <a:gd name="connsiteX636" fmla="*/ 1239694 w 3730291"/>
              <a:gd name="connsiteY636" fmla="*/ 437451 h 1174756"/>
              <a:gd name="connsiteX637" fmla="*/ 1240742 w 3730291"/>
              <a:gd name="connsiteY637" fmla="*/ 435552 h 1174756"/>
              <a:gd name="connsiteX638" fmla="*/ 1241313 w 3730291"/>
              <a:gd name="connsiteY638" fmla="*/ 435078 h 1174756"/>
              <a:gd name="connsiteX639" fmla="*/ 1251791 w 3730291"/>
              <a:gd name="connsiteY639" fmla="*/ 428149 h 1174756"/>
              <a:gd name="connsiteX640" fmla="*/ 1251791 w 3730291"/>
              <a:gd name="connsiteY640" fmla="*/ 2452 h 1174756"/>
              <a:gd name="connsiteX641" fmla="*/ 1253982 w 3730291"/>
              <a:gd name="connsiteY641" fmla="*/ 269 h 1174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</a:cxnLst>
            <a:rect l="l" t="t" r="r" b="b"/>
            <a:pathLst>
              <a:path w="3730291" h="1174756">
                <a:moveTo>
                  <a:pt x="2779505" y="884252"/>
                </a:moveTo>
                <a:lnTo>
                  <a:pt x="2779410" y="884408"/>
                </a:lnTo>
                <a:lnTo>
                  <a:pt x="2779410" y="886307"/>
                </a:lnTo>
                <a:lnTo>
                  <a:pt x="2779505" y="886402"/>
                </a:lnTo>
                <a:close/>
                <a:moveTo>
                  <a:pt x="2779505" y="874510"/>
                </a:moveTo>
                <a:lnTo>
                  <a:pt x="2779315" y="874822"/>
                </a:lnTo>
                <a:lnTo>
                  <a:pt x="2779315" y="876720"/>
                </a:lnTo>
                <a:lnTo>
                  <a:pt x="2779505" y="876910"/>
                </a:lnTo>
                <a:close/>
                <a:moveTo>
                  <a:pt x="2779505" y="864768"/>
                </a:moveTo>
                <a:lnTo>
                  <a:pt x="2779220" y="865235"/>
                </a:lnTo>
                <a:lnTo>
                  <a:pt x="2779220" y="867134"/>
                </a:lnTo>
                <a:lnTo>
                  <a:pt x="2779505" y="867418"/>
                </a:lnTo>
                <a:close/>
                <a:moveTo>
                  <a:pt x="2779505" y="855024"/>
                </a:moveTo>
                <a:lnTo>
                  <a:pt x="2779124" y="855649"/>
                </a:lnTo>
                <a:lnTo>
                  <a:pt x="2779124" y="857547"/>
                </a:lnTo>
                <a:lnTo>
                  <a:pt x="2779125" y="857547"/>
                </a:lnTo>
                <a:lnTo>
                  <a:pt x="2779505" y="857926"/>
                </a:lnTo>
                <a:close/>
                <a:moveTo>
                  <a:pt x="2779505" y="845186"/>
                </a:moveTo>
                <a:lnTo>
                  <a:pt x="2779029" y="845967"/>
                </a:lnTo>
                <a:lnTo>
                  <a:pt x="2779029" y="847961"/>
                </a:lnTo>
                <a:lnTo>
                  <a:pt x="2779505" y="848409"/>
                </a:lnTo>
                <a:close/>
                <a:moveTo>
                  <a:pt x="2778362" y="833533"/>
                </a:moveTo>
                <a:lnTo>
                  <a:pt x="2778362" y="838374"/>
                </a:lnTo>
                <a:lnTo>
                  <a:pt x="2778934" y="838374"/>
                </a:lnTo>
                <a:cubicBezTo>
                  <a:pt x="2778967" y="838372"/>
                  <a:pt x="2778999" y="838371"/>
                  <a:pt x="2779032" y="838371"/>
                </a:cubicBezTo>
                <a:lnTo>
                  <a:pt x="2779505" y="838845"/>
                </a:lnTo>
                <a:lnTo>
                  <a:pt x="2779505" y="833533"/>
                </a:lnTo>
                <a:close/>
                <a:moveTo>
                  <a:pt x="2098563" y="488799"/>
                </a:moveTo>
                <a:lnTo>
                  <a:pt x="2098563" y="497816"/>
                </a:lnTo>
                <a:lnTo>
                  <a:pt x="2108088" y="497816"/>
                </a:lnTo>
                <a:lnTo>
                  <a:pt x="2108088" y="488799"/>
                </a:lnTo>
                <a:close/>
                <a:moveTo>
                  <a:pt x="2062368" y="488799"/>
                </a:moveTo>
                <a:lnTo>
                  <a:pt x="2062368" y="497816"/>
                </a:lnTo>
                <a:lnTo>
                  <a:pt x="2071321" y="497816"/>
                </a:lnTo>
                <a:lnTo>
                  <a:pt x="2071321" y="488799"/>
                </a:lnTo>
                <a:close/>
                <a:moveTo>
                  <a:pt x="981471" y="479498"/>
                </a:moveTo>
                <a:lnTo>
                  <a:pt x="981471" y="490223"/>
                </a:lnTo>
                <a:lnTo>
                  <a:pt x="988996" y="490223"/>
                </a:lnTo>
                <a:lnTo>
                  <a:pt x="989662" y="490223"/>
                </a:lnTo>
                <a:lnTo>
                  <a:pt x="999664" y="496013"/>
                </a:lnTo>
                <a:cubicBezTo>
                  <a:pt x="1000417" y="496489"/>
                  <a:pt x="1000881" y="497308"/>
                  <a:pt x="1000902" y="498196"/>
                </a:cubicBezTo>
                <a:lnTo>
                  <a:pt x="1000902" y="543376"/>
                </a:lnTo>
                <a:cubicBezTo>
                  <a:pt x="1002875" y="542957"/>
                  <a:pt x="1004885" y="542735"/>
                  <a:pt x="1006903" y="542711"/>
                </a:cubicBezTo>
                <a:lnTo>
                  <a:pt x="1008141" y="542711"/>
                </a:lnTo>
                <a:cubicBezTo>
                  <a:pt x="1010411" y="542732"/>
                  <a:pt x="1012674" y="542954"/>
                  <a:pt x="1014904" y="543376"/>
                </a:cubicBezTo>
                <a:lnTo>
                  <a:pt x="1014904" y="497911"/>
                </a:lnTo>
                <a:cubicBezTo>
                  <a:pt x="1014865" y="497008"/>
                  <a:pt x="1015346" y="496161"/>
                  <a:pt x="1016142" y="495728"/>
                </a:cubicBezTo>
                <a:lnTo>
                  <a:pt x="1026143" y="489654"/>
                </a:lnTo>
                <a:lnTo>
                  <a:pt x="1026810" y="489654"/>
                </a:lnTo>
                <a:lnTo>
                  <a:pt x="1034430" y="489654"/>
                </a:lnTo>
                <a:lnTo>
                  <a:pt x="1034430" y="479498"/>
                </a:lnTo>
                <a:lnTo>
                  <a:pt x="1033573" y="479498"/>
                </a:lnTo>
                <a:lnTo>
                  <a:pt x="1033573" y="484243"/>
                </a:lnTo>
                <a:cubicBezTo>
                  <a:pt x="1033573" y="484925"/>
                  <a:pt x="1033018" y="485477"/>
                  <a:pt x="1032334" y="485477"/>
                </a:cubicBezTo>
                <a:lnTo>
                  <a:pt x="983471" y="485477"/>
                </a:lnTo>
                <a:cubicBezTo>
                  <a:pt x="982787" y="485477"/>
                  <a:pt x="982233" y="484925"/>
                  <a:pt x="982233" y="484243"/>
                </a:cubicBezTo>
                <a:lnTo>
                  <a:pt x="982233" y="479498"/>
                </a:lnTo>
                <a:close/>
                <a:moveTo>
                  <a:pt x="2070940" y="477884"/>
                </a:moveTo>
                <a:lnTo>
                  <a:pt x="2064654" y="484813"/>
                </a:lnTo>
                <a:lnTo>
                  <a:pt x="2070940" y="484813"/>
                </a:lnTo>
                <a:close/>
                <a:moveTo>
                  <a:pt x="2098753" y="476081"/>
                </a:moveTo>
                <a:lnTo>
                  <a:pt x="2098753" y="484528"/>
                </a:lnTo>
                <a:lnTo>
                  <a:pt x="2107230" y="484528"/>
                </a:lnTo>
                <a:close/>
                <a:moveTo>
                  <a:pt x="2094181" y="472284"/>
                </a:moveTo>
                <a:lnTo>
                  <a:pt x="2075988" y="472758"/>
                </a:lnTo>
                <a:lnTo>
                  <a:pt x="2075988" y="484528"/>
                </a:lnTo>
                <a:lnTo>
                  <a:pt x="2094181" y="484528"/>
                </a:lnTo>
                <a:close/>
                <a:moveTo>
                  <a:pt x="1033573" y="462318"/>
                </a:moveTo>
                <a:lnTo>
                  <a:pt x="1033573" y="477125"/>
                </a:lnTo>
                <a:lnTo>
                  <a:pt x="1034430" y="477125"/>
                </a:lnTo>
                <a:lnTo>
                  <a:pt x="1034430" y="462318"/>
                </a:lnTo>
                <a:close/>
                <a:moveTo>
                  <a:pt x="981471" y="462318"/>
                </a:moveTo>
                <a:lnTo>
                  <a:pt x="981471" y="477125"/>
                </a:lnTo>
                <a:lnTo>
                  <a:pt x="982233" y="477125"/>
                </a:lnTo>
                <a:lnTo>
                  <a:pt x="982233" y="462318"/>
                </a:lnTo>
                <a:close/>
                <a:moveTo>
                  <a:pt x="1253982" y="269"/>
                </a:moveTo>
                <a:cubicBezTo>
                  <a:pt x="1286479" y="-1069"/>
                  <a:pt x="1318990" y="2580"/>
                  <a:pt x="1350374" y="11089"/>
                </a:cubicBezTo>
                <a:cubicBezTo>
                  <a:pt x="1355613" y="10140"/>
                  <a:pt x="1360566" y="9475"/>
                  <a:pt x="1365138" y="9001"/>
                </a:cubicBezTo>
                <a:cubicBezTo>
                  <a:pt x="1365546" y="8911"/>
                  <a:pt x="1365969" y="8911"/>
                  <a:pt x="1366376" y="9001"/>
                </a:cubicBezTo>
                <a:cubicBezTo>
                  <a:pt x="1377081" y="13612"/>
                  <a:pt x="1387110" y="19646"/>
                  <a:pt x="1396190" y="26940"/>
                </a:cubicBezTo>
                <a:cubicBezTo>
                  <a:pt x="1396314" y="27342"/>
                  <a:pt x="1396314" y="27772"/>
                  <a:pt x="1396190" y="28174"/>
                </a:cubicBezTo>
                <a:lnTo>
                  <a:pt x="1396190" y="146913"/>
                </a:lnTo>
                <a:cubicBezTo>
                  <a:pt x="1396920" y="147304"/>
                  <a:pt x="1397620" y="147749"/>
                  <a:pt x="1398285" y="148242"/>
                </a:cubicBezTo>
                <a:cubicBezTo>
                  <a:pt x="1409048" y="154981"/>
                  <a:pt x="1410953" y="157734"/>
                  <a:pt x="1411525" y="158683"/>
                </a:cubicBezTo>
                <a:cubicBezTo>
                  <a:pt x="1412015" y="158936"/>
                  <a:pt x="1412414" y="159334"/>
                  <a:pt x="1412668" y="159822"/>
                </a:cubicBezTo>
                <a:lnTo>
                  <a:pt x="1412668" y="844544"/>
                </a:lnTo>
                <a:lnTo>
                  <a:pt x="1550875" y="844544"/>
                </a:lnTo>
                <a:lnTo>
                  <a:pt x="1550875" y="803351"/>
                </a:lnTo>
                <a:lnTo>
                  <a:pt x="1561162" y="803351"/>
                </a:lnTo>
                <a:lnTo>
                  <a:pt x="1554494" y="789873"/>
                </a:lnTo>
                <a:lnTo>
                  <a:pt x="1585927" y="789873"/>
                </a:lnTo>
                <a:lnTo>
                  <a:pt x="1604977" y="789873"/>
                </a:lnTo>
                <a:lnTo>
                  <a:pt x="1621075" y="789873"/>
                </a:lnTo>
                <a:lnTo>
                  <a:pt x="1621075" y="623105"/>
                </a:lnTo>
                <a:cubicBezTo>
                  <a:pt x="1620951" y="622768"/>
                  <a:pt x="1620951" y="622398"/>
                  <a:pt x="1621075" y="622061"/>
                </a:cubicBezTo>
                <a:lnTo>
                  <a:pt x="1719563" y="544041"/>
                </a:lnTo>
                <a:cubicBezTo>
                  <a:pt x="1719838" y="543566"/>
                  <a:pt x="1720347" y="543276"/>
                  <a:pt x="1720897" y="543281"/>
                </a:cubicBezTo>
                <a:lnTo>
                  <a:pt x="1725088" y="543281"/>
                </a:lnTo>
                <a:cubicBezTo>
                  <a:pt x="1725088" y="543019"/>
                  <a:pt x="1725301" y="542807"/>
                  <a:pt x="1725564" y="542807"/>
                </a:cubicBezTo>
                <a:cubicBezTo>
                  <a:pt x="1725827" y="542807"/>
                  <a:pt x="1726040" y="543019"/>
                  <a:pt x="1726040" y="543281"/>
                </a:cubicBezTo>
                <a:lnTo>
                  <a:pt x="1728136" y="543281"/>
                </a:lnTo>
                <a:cubicBezTo>
                  <a:pt x="1728072" y="543136"/>
                  <a:pt x="1728072" y="542971"/>
                  <a:pt x="1728136" y="542826"/>
                </a:cubicBezTo>
                <a:cubicBezTo>
                  <a:pt x="1728262" y="542538"/>
                  <a:pt x="1728599" y="542406"/>
                  <a:pt x="1728888" y="542532"/>
                </a:cubicBezTo>
                <a:cubicBezTo>
                  <a:pt x="1729178" y="542657"/>
                  <a:pt x="1729310" y="542993"/>
                  <a:pt x="1729184" y="543281"/>
                </a:cubicBezTo>
                <a:lnTo>
                  <a:pt x="1731279" y="543281"/>
                </a:lnTo>
                <a:cubicBezTo>
                  <a:pt x="1731279" y="543019"/>
                  <a:pt x="1731492" y="542807"/>
                  <a:pt x="1731755" y="542807"/>
                </a:cubicBezTo>
                <a:cubicBezTo>
                  <a:pt x="1732018" y="542807"/>
                  <a:pt x="1732232" y="543019"/>
                  <a:pt x="1732232" y="543281"/>
                </a:cubicBezTo>
                <a:lnTo>
                  <a:pt x="1734327" y="543281"/>
                </a:lnTo>
                <a:cubicBezTo>
                  <a:pt x="1734327" y="543019"/>
                  <a:pt x="1734540" y="542807"/>
                  <a:pt x="1734803" y="542807"/>
                </a:cubicBezTo>
                <a:cubicBezTo>
                  <a:pt x="1735066" y="542807"/>
                  <a:pt x="1735280" y="543019"/>
                  <a:pt x="1735280" y="543281"/>
                </a:cubicBezTo>
                <a:lnTo>
                  <a:pt x="1737375" y="543281"/>
                </a:lnTo>
                <a:cubicBezTo>
                  <a:pt x="1737375" y="543019"/>
                  <a:pt x="1737588" y="542807"/>
                  <a:pt x="1737851" y="542807"/>
                </a:cubicBezTo>
                <a:cubicBezTo>
                  <a:pt x="1738114" y="542807"/>
                  <a:pt x="1738328" y="543019"/>
                  <a:pt x="1738328" y="543281"/>
                </a:cubicBezTo>
                <a:lnTo>
                  <a:pt x="1740518" y="543281"/>
                </a:lnTo>
                <a:cubicBezTo>
                  <a:pt x="1740416" y="543105"/>
                  <a:pt x="1740416" y="542888"/>
                  <a:pt x="1740518" y="542712"/>
                </a:cubicBezTo>
                <a:cubicBezTo>
                  <a:pt x="1740796" y="542759"/>
                  <a:pt x="1740999" y="543000"/>
                  <a:pt x="1740995" y="543281"/>
                </a:cubicBezTo>
                <a:cubicBezTo>
                  <a:pt x="1741062" y="543272"/>
                  <a:pt x="1741130" y="543268"/>
                  <a:pt x="1741198" y="543269"/>
                </a:cubicBezTo>
                <a:cubicBezTo>
                  <a:pt x="1741987" y="543276"/>
                  <a:pt x="1742621" y="543919"/>
                  <a:pt x="1742614" y="544705"/>
                </a:cubicBezTo>
                <a:lnTo>
                  <a:pt x="1742614" y="962050"/>
                </a:lnTo>
                <a:lnTo>
                  <a:pt x="1792387" y="962050"/>
                </a:lnTo>
                <a:lnTo>
                  <a:pt x="1796049" y="787784"/>
                </a:lnTo>
                <a:lnTo>
                  <a:pt x="1811670" y="787784"/>
                </a:lnTo>
                <a:lnTo>
                  <a:pt x="1811670" y="781045"/>
                </a:lnTo>
                <a:lnTo>
                  <a:pt x="1815194" y="781045"/>
                </a:lnTo>
                <a:lnTo>
                  <a:pt x="1815194" y="724760"/>
                </a:lnTo>
                <a:lnTo>
                  <a:pt x="1824815" y="724760"/>
                </a:lnTo>
                <a:lnTo>
                  <a:pt x="1824815" y="673885"/>
                </a:lnTo>
                <a:lnTo>
                  <a:pt x="1829006" y="673885"/>
                </a:lnTo>
                <a:lnTo>
                  <a:pt x="1829006" y="724760"/>
                </a:lnTo>
                <a:lnTo>
                  <a:pt x="1869868" y="724760"/>
                </a:lnTo>
                <a:lnTo>
                  <a:pt x="1869868" y="748109"/>
                </a:lnTo>
                <a:lnTo>
                  <a:pt x="1888251" y="748109"/>
                </a:lnTo>
                <a:lnTo>
                  <a:pt x="1888251" y="787784"/>
                </a:lnTo>
                <a:lnTo>
                  <a:pt x="1892918" y="787784"/>
                </a:lnTo>
                <a:lnTo>
                  <a:pt x="1892918" y="880517"/>
                </a:lnTo>
                <a:lnTo>
                  <a:pt x="1893489" y="880517"/>
                </a:lnTo>
                <a:lnTo>
                  <a:pt x="1893489" y="857832"/>
                </a:lnTo>
                <a:lnTo>
                  <a:pt x="1893965" y="857832"/>
                </a:lnTo>
                <a:lnTo>
                  <a:pt x="1896823" y="857832"/>
                </a:lnTo>
                <a:lnTo>
                  <a:pt x="1896823" y="846822"/>
                </a:lnTo>
                <a:lnTo>
                  <a:pt x="1897204" y="846822"/>
                </a:lnTo>
                <a:lnTo>
                  <a:pt x="1902443" y="846822"/>
                </a:lnTo>
                <a:lnTo>
                  <a:pt x="1918921" y="817398"/>
                </a:lnTo>
                <a:lnTo>
                  <a:pt x="1919207" y="817683"/>
                </a:lnTo>
                <a:lnTo>
                  <a:pt x="1919397" y="817398"/>
                </a:lnTo>
                <a:lnTo>
                  <a:pt x="1937304" y="846822"/>
                </a:lnTo>
                <a:lnTo>
                  <a:pt x="1941972" y="846822"/>
                </a:lnTo>
                <a:lnTo>
                  <a:pt x="1942448" y="846822"/>
                </a:lnTo>
                <a:lnTo>
                  <a:pt x="1942448" y="857832"/>
                </a:lnTo>
                <a:lnTo>
                  <a:pt x="1945210" y="857832"/>
                </a:lnTo>
                <a:lnTo>
                  <a:pt x="1945686" y="857832"/>
                </a:lnTo>
                <a:lnTo>
                  <a:pt x="1945686" y="880517"/>
                </a:lnTo>
                <a:lnTo>
                  <a:pt x="1961784" y="880517"/>
                </a:lnTo>
                <a:lnTo>
                  <a:pt x="1962260" y="880517"/>
                </a:lnTo>
                <a:lnTo>
                  <a:pt x="1962260" y="962050"/>
                </a:lnTo>
                <a:lnTo>
                  <a:pt x="1996169" y="962050"/>
                </a:lnTo>
                <a:lnTo>
                  <a:pt x="1996169" y="913548"/>
                </a:lnTo>
                <a:lnTo>
                  <a:pt x="1996550" y="913548"/>
                </a:lnTo>
                <a:lnTo>
                  <a:pt x="2003598" y="913548"/>
                </a:lnTo>
                <a:lnTo>
                  <a:pt x="2003598" y="883839"/>
                </a:lnTo>
                <a:lnTo>
                  <a:pt x="2003979" y="883839"/>
                </a:lnTo>
                <a:lnTo>
                  <a:pt x="2016457" y="883839"/>
                </a:lnTo>
                <a:lnTo>
                  <a:pt x="2016457" y="509681"/>
                </a:lnTo>
                <a:cubicBezTo>
                  <a:pt x="2016509" y="503150"/>
                  <a:pt x="2021809" y="497868"/>
                  <a:pt x="2028363" y="497816"/>
                </a:cubicBezTo>
                <a:lnTo>
                  <a:pt x="2057796" y="497816"/>
                </a:lnTo>
                <a:lnTo>
                  <a:pt x="2057796" y="487186"/>
                </a:lnTo>
                <a:cubicBezTo>
                  <a:pt x="2057796" y="486901"/>
                  <a:pt x="2057796" y="486426"/>
                  <a:pt x="2057796" y="486426"/>
                </a:cubicBezTo>
                <a:lnTo>
                  <a:pt x="2057796" y="485762"/>
                </a:lnTo>
                <a:lnTo>
                  <a:pt x="2070845" y="471240"/>
                </a:lnTo>
                <a:lnTo>
                  <a:pt x="2070845" y="422263"/>
                </a:lnTo>
                <a:cubicBezTo>
                  <a:pt x="2070845" y="421110"/>
                  <a:pt x="2071783" y="420175"/>
                  <a:pt x="2072940" y="420175"/>
                </a:cubicBezTo>
                <a:cubicBezTo>
                  <a:pt x="2072973" y="420174"/>
                  <a:pt x="2073005" y="420173"/>
                  <a:pt x="2073038" y="420173"/>
                </a:cubicBezTo>
                <a:cubicBezTo>
                  <a:pt x="2074195" y="420174"/>
                  <a:pt x="2075132" y="421110"/>
                  <a:pt x="2075131" y="422263"/>
                </a:cubicBezTo>
                <a:lnTo>
                  <a:pt x="2075131" y="468487"/>
                </a:lnTo>
                <a:lnTo>
                  <a:pt x="2093324" y="468487"/>
                </a:lnTo>
                <a:lnTo>
                  <a:pt x="2093324" y="422263"/>
                </a:lnTo>
                <a:cubicBezTo>
                  <a:pt x="2093324" y="421110"/>
                  <a:pt x="2094262" y="420175"/>
                  <a:pt x="2095419" y="420175"/>
                </a:cubicBezTo>
                <a:cubicBezTo>
                  <a:pt x="2096577" y="420175"/>
                  <a:pt x="2097515" y="421110"/>
                  <a:pt x="2097515" y="422263"/>
                </a:cubicBezTo>
                <a:lnTo>
                  <a:pt x="2097515" y="469721"/>
                </a:lnTo>
                <a:lnTo>
                  <a:pt x="2110850" y="483009"/>
                </a:lnTo>
                <a:cubicBezTo>
                  <a:pt x="2111242" y="483385"/>
                  <a:pt x="2111480" y="483893"/>
                  <a:pt x="2111517" y="484433"/>
                </a:cubicBezTo>
                <a:lnTo>
                  <a:pt x="2111517" y="497816"/>
                </a:lnTo>
                <a:lnTo>
                  <a:pt x="2140092" y="497816"/>
                </a:lnTo>
                <a:cubicBezTo>
                  <a:pt x="2146667" y="497816"/>
                  <a:pt x="2151998" y="503128"/>
                  <a:pt x="2151998" y="509681"/>
                </a:cubicBezTo>
                <a:lnTo>
                  <a:pt x="2151998" y="677599"/>
                </a:lnTo>
                <a:lnTo>
                  <a:pt x="2153046" y="681859"/>
                </a:lnTo>
                <a:lnTo>
                  <a:pt x="2153046" y="682808"/>
                </a:lnTo>
                <a:lnTo>
                  <a:pt x="2153938" y="722482"/>
                </a:lnTo>
                <a:lnTo>
                  <a:pt x="2235152" y="722482"/>
                </a:lnTo>
                <a:lnTo>
                  <a:pt x="2235152" y="395308"/>
                </a:lnTo>
                <a:lnTo>
                  <a:pt x="2334116" y="395308"/>
                </a:lnTo>
                <a:lnTo>
                  <a:pt x="2334116" y="792245"/>
                </a:lnTo>
                <a:lnTo>
                  <a:pt x="2350975" y="792245"/>
                </a:lnTo>
                <a:lnTo>
                  <a:pt x="2350975" y="677872"/>
                </a:lnTo>
                <a:lnTo>
                  <a:pt x="2351642" y="677872"/>
                </a:lnTo>
                <a:lnTo>
                  <a:pt x="2463751" y="677872"/>
                </a:lnTo>
                <a:lnTo>
                  <a:pt x="2463751" y="638482"/>
                </a:lnTo>
                <a:cubicBezTo>
                  <a:pt x="2463751" y="602984"/>
                  <a:pt x="2464132" y="569668"/>
                  <a:pt x="2464608" y="538346"/>
                </a:cubicBezTo>
                <a:cubicBezTo>
                  <a:pt x="2465180" y="485668"/>
                  <a:pt x="2466323" y="438685"/>
                  <a:pt x="2467752" y="396922"/>
                </a:cubicBezTo>
                <a:lnTo>
                  <a:pt x="2467752" y="395308"/>
                </a:lnTo>
                <a:cubicBezTo>
                  <a:pt x="2470514" y="315294"/>
                  <a:pt x="2474419" y="254453"/>
                  <a:pt x="2478325" y="208893"/>
                </a:cubicBezTo>
                <a:cubicBezTo>
                  <a:pt x="2480780" y="169001"/>
                  <a:pt x="2485807" y="129308"/>
                  <a:pt x="2493374" y="90059"/>
                </a:cubicBezTo>
                <a:cubicBezTo>
                  <a:pt x="2494507" y="84263"/>
                  <a:pt x="2499294" y="79878"/>
                  <a:pt x="2505185" y="79238"/>
                </a:cubicBezTo>
                <a:lnTo>
                  <a:pt x="2594815" y="79238"/>
                </a:lnTo>
                <a:cubicBezTo>
                  <a:pt x="2595123" y="79130"/>
                  <a:pt x="2595459" y="79130"/>
                  <a:pt x="2595767" y="79238"/>
                </a:cubicBezTo>
                <a:cubicBezTo>
                  <a:pt x="2600149" y="80567"/>
                  <a:pt x="2602911" y="83035"/>
                  <a:pt x="2604245" y="90059"/>
                </a:cubicBezTo>
                <a:cubicBezTo>
                  <a:pt x="2612455" y="131445"/>
                  <a:pt x="2617865" y="173334"/>
                  <a:pt x="2620437" y="215443"/>
                </a:cubicBezTo>
                <a:cubicBezTo>
                  <a:pt x="2627486" y="299633"/>
                  <a:pt x="2634248" y="433274"/>
                  <a:pt x="2634248" y="638482"/>
                </a:cubicBezTo>
                <a:lnTo>
                  <a:pt x="2634248" y="858972"/>
                </a:lnTo>
                <a:lnTo>
                  <a:pt x="2638345" y="858972"/>
                </a:lnTo>
                <a:lnTo>
                  <a:pt x="2638345" y="871785"/>
                </a:lnTo>
                <a:lnTo>
                  <a:pt x="2650728" y="871785"/>
                </a:lnTo>
                <a:lnTo>
                  <a:pt x="2650728" y="655852"/>
                </a:lnTo>
                <a:lnTo>
                  <a:pt x="2660729" y="651770"/>
                </a:lnTo>
                <a:lnTo>
                  <a:pt x="2721117" y="651770"/>
                </a:lnTo>
                <a:lnTo>
                  <a:pt x="2727880" y="651770"/>
                </a:lnTo>
                <a:lnTo>
                  <a:pt x="2727880" y="807716"/>
                </a:lnTo>
                <a:lnTo>
                  <a:pt x="2743406" y="807716"/>
                </a:lnTo>
                <a:lnTo>
                  <a:pt x="2743406" y="801642"/>
                </a:lnTo>
                <a:cubicBezTo>
                  <a:pt x="2743503" y="800825"/>
                  <a:pt x="2744200" y="800212"/>
                  <a:pt x="2745025" y="800218"/>
                </a:cubicBezTo>
                <a:lnTo>
                  <a:pt x="2759598" y="800218"/>
                </a:lnTo>
                <a:lnTo>
                  <a:pt x="2759598" y="765479"/>
                </a:lnTo>
                <a:lnTo>
                  <a:pt x="2759598" y="764055"/>
                </a:lnTo>
                <a:lnTo>
                  <a:pt x="2764075" y="764055"/>
                </a:lnTo>
                <a:lnTo>
                  <a:pt x="2764075" y="807716"/>
                </a:lnTo>
                <a:lnTo>
                  <a:pt x="2766647" y="807716"/>
                </a:lnTo>
                <a:lnTo>
                  <a:pt x="2766647" y="790821"/>
                </a:lnTo>
                <a:lnTo>
                  <a:pt x="2766647" y="789682"/>
                </a:lnTo>
                <a:lnTo>
                  <a:pt x="2770076" y="789682"/>
                </a:lnTo>
                <a:lnTo>
                  <a:pt x="2770076" y="807716"/>
                </a:lnTo>
                <a:lnTo>
                  <a:pt x="2776458" y="807716"/>
                </a:lnTo>
                <a:cubicBezTo>
                  <a:pt x="2777404" y="807716"/>
                  <a:pt x="2778172" y="808481"/>
                  <a:pt x="2778172" y="809425"/>
                </a:cubicBezTo>
                <a:lnTo>
                  <a:pt x="2778172" y="827269"/>
                </a:lnTo>
                <a:lnTo>
                  <a:pt x="2779505" y="827269"/>
                </a:lnTo>
                <a:lnTo>
                  <a:pt x="2779505" y="590265"/>
                </a:lnTo>
                <a:cubicBezTo>
                  <a:pt x="2779505" y="589531"/>
                  <a:pt x="2780102" y="588936"/>
                  <a:pt x="2780839" y="588936"/>
                </a:cubicBezTo>
                <a:lnTo>
                  <a:pt x="2791411" y="588936"/>
                </a:lnTo>
                <a:lnTo>
                  <a:pt x="2791411" y="525627"/>
                </a:lnTo>
                <a:cubicBezTo>
                  <a:pt x="2791411" y="524945"/>
                  <a:pt x="2791966" y="524393"/>
                  <a:pt x="2792650" y="524393"/>
                </a:cubicBezTo>
                <a:lnTo>
                  <a:pt x="2798079" y="524393"/>
                </a:lnTo>
                <a:lnTo>
                  <a:pt x="2798079" y="489559"/>
                </a:lnTo>
                <a:cubicBezTo>
                  <a:pt x="2798079" y="488877"/>
                  <a:pt x="2798633" y="488325"/>
                  <a:pt x="2799317" y="488325"/>
                </a:cubicBezTo>
                <a:lnTo>
                  <a:pt x="2813319" y="488325"/>
                </a:lnTo>
                <a:lnTo>
                  <a:pt x="2813319" y="454155"/>
                </a:lnTo>
                <a:cubicBezTo>
                  <a:pt x="2813316" y="454123"/>
                  <a:pt x="2813315" y="454090"/>
                  <a:pt x="2813315" y="454057"/>
                </a:cubicBezTo>
                <a:cubicBezTo>
                  <a:pt x="2813317" y="453375"/>
                  <a:pt x="2813873" y="452824"/>
                  <a:pt x="2814557" y="452827"/>
                </a:cubicBezTo>
                <a:lnTo>
                  <a:pt x="2825320" y="452827"/>
                </a:lnTo>
                <a:lnTo>
                  <a:pt x="2825321" y="409165"/>
                </a:lnTo>
                <a:cubicBezTo>
                  <a:pt x="2825318" y="409132"/>
                  <a:pt x="2825317" y="409100"/>
                  <a:pt x="2825317" y="409067"/>
                </a:cubicBezTo>
                <a:cubicBezTo>
                  <a:pt x="2825319" y="408385"/>
                  <a:pt x="2825875" y="407834"/>
                  <a:pt x="2826559" y="407836"/>
                </a:cubicBezTo>
                <a:lnTo>
                  <a:pt x="2835036" y="407836"/>
                </a:lnTo>
                <a:lnTo>
                  <a:pt x="2836846" y="341395"/>
                </a:lnTo>
                <a:lnTo>
                  <a:pt x="2836845" y="341395"/>
                </a:lnTo>
                <a:cubicBezTo>
                  <a:pt x="2837159" y="340016"/>
                  <a:pt x="2837707" y="338700"/>
                  <a:pt x="2838465" y="337504"/>
                </a:cubicBezTo>
                <a:lnTo>
                  <a:pt x="2838465" y="290046"/>
                </a:lnTo>
                <a:cubicBezTo>
                  <a:pt x="2838465" y="289364"/>
                  <a:pt x="2839019" y="288812"/>
                  <a:pt x="2839703" y="288812"/>
                </a:cubicBezTo>
                <a:lnTo>
                  <a:pt x="2841322" y="288812"/>
                </a:lnTo>
                <a:cubicBezTo>
                  <a:pt x="2842006" y="288812"/>
                  <a:pt x="2842560" y="289364"/>
                  <a:pt x="2842560" y="290046"/>
                </a:cubicBezTo>
                <a:lnTo>
                  <a:pt x="2842560" y="337504"/>
                </a:lnTo>
                <a:cubicBezTo>
                  <a:pt x="2843360" y="338678"/>
                  <a:pt x="2843911" y="340002"/>
                  <a:pt x="2844180" y="341395"/>
                </a:cubicBezTo>
                <a:lnTo>
                  <a:pt x="2845990" y="407836"/>
                </a:lnTo>
                <a:lnTo>
                  <a:pt x="2853800" y="407836"/>
                </a:lnTo>
                <a:cubicBezTo>
                  <a:pt x="2853833" y="407836"/>
                  <a:pt x="2853866" y="407838"/>
                  <a:pt x="2853899" y="407840"/>
                </a:cubicBezTo>
                <a:cubicBezTo>
                  <a:pt x="2854581" y="407892"/>
                  <a:pt x="2855091" y="408486"/>
                  <a:pt x="2855038" y="409165"/>
                </a:cubicBezTo>
                <a:lnTo>
                  <a:pt x="2855038" y="452827"/>
                </a:lnTo>
                <a:lnTo>
                  <a:pt x="2867516" y="452827"/>
                </a:lnTo>
                <a:cubicBezTo>
                  <a:pt x="2867549" y="452826"/>
                  <a:pt x="2867582" y="452828"/>
                  <a:pt x="2867615" y="452830"/>
                </a:cubicBezTo>
                <a:cubicBezTo>
                  <a:pt x="2868297" y="452883"/>
                  <a:pt x="2868807" y="453476"/>
                  <a:pt x="2868754" y="454155"/>
                </a:cubicBezTo>
                <a:lnTo>
                  <a:pt x="2868754" y="488325"/>
                </a:lnTo>
                <a:lnTo>
                  <a:pt x="2885518" y="488325"/>
                </a:lnTo>
                <a:cubicBezTo>
                  <a:pt x="2886202" y="488325"/>
                  <a:pt x="2886757" y="488877"/>
                  <a:pt x="2886757" y="489559"/>
                </a:cubicBezTo>
                <a:lnTo>
                  <a:pt x="2886757" y="524393"/>
                </a:lnTo>
                <a:lnTo>
                  <a:pt x="2892376" y="524393"/>
                </a:lnTo>
                <a:cubicBezTo>
                  <a:pt x="2893060" y="524393"/>
                  <a:pt x="2893615" y="524945"/>
                  <a:pt x="2893615" y="525627"/>
                </a:cubicBezTo>
                <a:lnTo>
                  <a:pt x="2893615" y="588936"/>
                </a:lnTo>
                <a:lnTo>
                  <a:pt x="2906664" y="588936"/>
                </a:lnTo>
                <a:cubicBezTo>
                  <a:pt x="2906697" y="588936"/>
                  <a:pt x="2906730" y="588937"/>
                  <a:pt x="2906763" y="588939"/>
                </a:cubicBezTo>
                <a:cubicBezTo>
                  <a:pt x="2907445" y="588992"/>
                  <a:pt x="2907955" y="589585"/>
                  <a:pt x="2907902" y="590265"/>
                </a:cubicBezTo>
                <a:lnTo>
                  <a:pt x="2907902" y="914748"/>
                </a:lnTo>
                <a:lnTo>
                  <a:pt x="2914760" y="910130"/>
                </a:lnTo>
                <a:lnTo>
                  <a:pt x="2916474" y="908991"/>
                </a:lnTo>
                <a:lnTo>
                  <a:pt x="2917617" y="908327"/>
                </a:lnTo>
                <a:lnTo>
                  <a:pt x="2923713" y="904815"/>
                </a:lnTo>
                <a:lnTo>
                  <a:pt x="2924571" y="904815"/>
                </a:lnTo>
                <a:lnTo>
                  <a:pt x="2929238" y="902727"/>
                </a:lnTo>
                <a:cubicBezTo>
                  <a:pt x="2931714" y="901588"/>
                  <a:pt x="2934191" y="900354"/>
                  <a:pt x="2936763" y="899310"/>
                </a:cubicBezTo>
                <a:lnTo>
                  <a:pt x="2938191" y="898646"/>
                </a:lnTo>
                <a:lnTo>
                  <a:pt x="2939906" y="897981"/>
                </a:lnTo>
                <a:lnTo>
                  <a:pt x="2941049" y="897981"/>
                </a:lnTo>
                <a:lnTo>
                  <a:pt x="2943049" y="897317"/>
                </a:lnTo>
                <a:lnTo>
                  <a:pt x="2944097" y="897317"/>
                </a:lnTo>
                <a:lnTo>
                  <a:pt x="2963052" y="892457"/>
                </a:lnTo>
                <a:lnTo>
                  <a:pt x="2963052" y="744408"/>
                </a:lnTo>
                <a:cubicBezTo>
                  <a:pt x="2963147" y="727988"/>
                  <a:pt x="2963623" y="714509"/>
                  <a:pt x="2963623" y="701886"/>
                </a:cubicBezTo>
                <a:cubicBezTo>
                  <a:pt x="2963623" y="657275"/>
                  <a:pt x="2965243" y="609912"/>
                  <a:pt x="2977720" y="596624"/>
                </a:cubicBezTo>
                <a:cubicBezTo>
                  <a:pt x="2982497" y="591237"/>
                  <a:pt x="2988988" y="587651"/>
                  <a:pt x="2996103" y="586468"/>
                </a:cubicBezTo>
                <a:lnTo>
                  <a:pt x="2997342" y="586468"/>
                </a:lnTo>
                <a:lnTo>
                  <a:pt x="3001819" y="585519"/>
                </a:lnTo>
                <a:lnTo>
                  <a:pt x="3002485" y="585044"/>
                </a:lnTo>
                <a:cubicBezTo>
                  <a:pt x="3002733" y="584964"/>
                  <a:pt x="3003000" y="584964"/>
                  <a:pt x="3003247" y="585044"/>
                </a:cubicBezTo>
                <a:cubicBezTo>
                  <a:pt x="3010005" y="584063"/>
                  <a:pt x="3016808" y="583430"/>
                  <a:pt x="3023631" y="583146"/>
                </a:cubicBezTo>
                <a:lnTo>
                  <a:pt x="3042109" y="583146"/>
                </a:lnTo>
                <a:cubicBezTo>
                  <a:pt x="3046777" y="583146"/>
                  <a:pt x="3051253" y="583146"/>
                  <a:pt x="3055540" y="583146"/>
                </a:cubicBezTo>
                <a:lnTo>
                  <a:pt x="3057635" y="583146"/>
                </a:lnTo>
                <a:cubicBezTo>
                  <a:pt x="3069065" y="583526"/>
                  <a:pt x="3079638" y="584285"/>
                  <a:pt x="3088115" y="585139"/>
                </a:cubicBezTo>
                <a:cubicBezTo>
                  <a:pt x="3088363" y="585059"/>
                  <a:pt x="3088630" y="585059"/>
                  <a:pt x="3088877" y="585139"/>
                </a:cubicBezTo>
                <a:cubicBezTo>
                  <a:pt x="3098760" y="586098"/>
                  <a:pt x="3108563" y="587747"/>
                  <a:pt x="3118214" y="590075"/>
                </a:cubicBezTo>
                <a:cubicBezTo>
                  <a:pt x="3120516" y="590481"/>
                  <a:pt x="3122779" y="591085"/>
                  <a:pt x="3124977" y="591878"/>
                </a:cubicBezTo>
                <a:cubicBezTo>
                  <a:pt x="3129859" y="593634"/>
                  <a:pt x="3133681" y="600094"/>
                  <a:pt x="3136662" y="609907"/>
                </a:cubicBezTo>
                <a:lnTo>
                  <a:pt x="3139157" y="624245"/>
                </a:lnTo>
                <a:lnTo>
                  <a:pt x="3152314" y="624245"/>
                </a:lnTo>
                <a:lnTo>
                  <a:pt x="3152314" y="557804"/>
                </a:lnTo>
                <a:lnTo>
                  <a:pt x="3161839" y="557804"/>
                </a:lnTo>
                <a:lnTo>
                  <a:pt x="3161839" y="722578"/>
                </a:lnTo>
                <a:lnTo>
                  <a:pt x="3179174" y="722578"/>
                </a:lnTo>
                <a:lnTo>
                  <a:pt x="3179174" y="901684"/>
                </a:lnTo>
                <a:lnTo>
                  <a:pt x="3201368" y="901684"/>
                </a:lnTo>
                <a:cubicBezTo>
                  <a:pt x="3201466" y="902757"/>
                  <a:pt x="3201466" y="903837"/>
                  <a:pt x="3201368" y="904911"/>
                </a:cubicBezTo>
                <a:lnTo>
                  <a:pt x="3201368" y="908802"/>
                </a:lnTo>
                <a:lnTo>
                  <a:pt x="3210893" y="908802"/>
                </a:lnTo>
                <a:lnTo>
                  <a:pt x="3210893" y="967745"/>
                </a:lnTo>
                <a:lnTo>
                  <a:pt x="3225752" y="967745"/>
                </a:lnTo>
                <a:cubicBezTo>
                  <a:pt x="3225788" y="967746"/>
                  <a:pt x="3225824" y="967747"/>
                  <a:pt x="3225859" y="967748"/>
                </a:cubicBezTo>
                <a:lnTo>
                  <a:pt x="3229180" y="969246"/>
                </a:lnTo>
                <a:lnTo>
                  <a:pt x="3229180" y="469911"/>
                </a:lnTo>
                <a:cubicBezTo>
                  <a:pt x="3229164" y="469406"/>
                  <a:pt x="3229373" y="468919"/>
                  <a:pt x="3229752" y="468582"/>
                </a:cubicBezTo>
                <a:cubicBezTo>
                  <a:pt x="3230069" y="468374"/>
                  <a:pt x="3230481" y="468374"/>
                  <a:pt x="3230799" y="468582"/>
                </a:cubicBezTo>
                <a:lnTo>
                  <a:pt x="3343289" y="468582"/>
                </a:lnTo>
                <a:cubicBezTo>
                  <a:pt x="3343643" y="468379"/>
                  <a:pt x="3344079" y="468379"/>
                  <a:pt x="3344432" y="468582"/>
                </a:cubicBezTo>
                <a:cubicBezTo>
                  <a:pt x="3344609" y="469003"/>
                  <a:pt x="3344642" y="469470"/>
                  <a:pt x="3344528" y="469911"/>
                </a:cubicBezTo>
                <a:lnTo>
                  <a:pt x="3344528" y="668388"/>
                </a:lnTo>
                <a:lnTo>
                  <a:pt x="3365959" y="690686"/>
                </a:lnTo>
                <a:cubicBezTo>
                  <a:pt x="3366031" y="690966"/>
                  <a:pt x="3366031" y="691260"/>
                  <a:pt x="3365959" y="691540"/>
                </a:cubicBezTo>
                <a:lnTo>
                  <a:pt x="3374436" y="756747"/>
                </a:lnTo>
                <a:lnTo>
                  <a:pt x="3374436" y="875296"/>
                </a:lnTo>
                <a:lnTo>
                  <a:pt x="3380057" y="875296"/>
                </a:lnTo>
                <a:lnTo>
                  <a:pt x="3380057" y="890103"/>
                </a:lnTo>
                <a:lnTo>
                  <a:pt x="3394916" y="890103"/>
                </a:lnTo>
                <a:lnTo>
                  <a:pt x="3394916" y="854130"/>
                </a:lnTo>
                <a:lnTo>
                  <a:pt x="3399773" y="854130"/>
                </a:lnTo>
                <a:cubicBezTo>
                  <a:pt x="3399869" y="848720"/>
                  <a:pt x="3405679" y="843974"/>
                  <a:pt x="3413013" y="843974"/>
                </a:cubicBezTo>
                <a:lnTo>
                  <a:pt x="3413013" y="832869"/>
                </a:lnTo>
                <a:lnTo>
                  <a:pt x="3417204" y="832869"/>
                </a:lnTo>
                <a:lnTo>
                  <a:pt x="3417204" y="844828"/>
                </a:lnTo>
                <a:cubicBezTo>
                  <a:pt x="3423586" y="845398"/>
                  <a:pt x="3428444" y="849384"/>
                  <a:pt x="3428444" y="854320"/>
                </a:cubicBezTo>
                <a:lnTo>
                  <a:pt x="3434635" y="854320"/>
                </a:lnTo>
                <a:lnTo>
                  <a:pt x="3434635" y="963189"/>
                </a:lnTo>
                <a:lnTo>
                  <a:pt x="3453780" y="963189"/>
                </a:lnTo>
                <a:lnTo>
                  <a:pt x="3453780" y="771839"/>
                </a:lnTo>
                <a:lnTo>
                  <a:pt x="3471592" y="771839"/>
                </a:lnTo>
                <a:lnTo>
                  <a:pt x="3471592" y="712991"/>
                </a:lnTo>
                <a:lnTo>
                  <a:pt x="3660663" y="712991"/>
                </a:lnTo>
                <a:lnTo>
                  <a:pt x="3660663" y="994132"/>
                </a:lnTo>
                <a:lnTo>
                  <a:pt x="3690857" y="1072912"/>
                </a:lnTo>
                <a:lnTo>
                  <a:pt x="3715051" y="1134133"/>
                </a:lnTo>
                <a:lnTo>
                  <a:pt x="3729815" y="1134133"/>
                </a:lnTo>
                <a:lnTo>
                  <a:pt x="3730291" y="1168492"/>
                </a:lnTo>
                <a:lnTo>
                  <a:pt x="3621325" y="1168492"/>
                </a:lnTo>
                <a:lnTo>
                  <a:pt x="3621325" y="1169346"/>
                </a:lnTo>
                <a:lnTo>
                  <a:pt x="3579415" y="1169346"/>
                </a:lnTo>
                <a:lnTo>
                  <a:pt x="3579415" y="1172193"/>
                </a:lnTo>
                <a:lnTo>
                  <a:pt x="3312715" y="1172193"/>
                </a:lnTo>
                <a:lnTo>
                  <a:pt x="3312715" y="1168492"/>
                </a:lnTo>
                <a:lnTo>
                  <a:pt x="2907998" y="1168492"/>
                </a:lnTo>
                <a:lnTo>
                  <a:pt x="2906950" y="1169536"/>
                </a:lnTo>
                <a:lnTo>
                  <a:pt x="2780838" y="1169536"/>
                </a:lnTo>
                <a:cubicBezTo>
                  <a:pt x="2780806" y="1169538"/>
                  <a:pt x="2780773" y="1169539"/>
                  <a:pt x="2780740" y="1169539"/>
                </a:cubicBezTo>
                <a:lnTo>
                  <a:pt x="2779695" y="1168492"/>
                </a:lnTo>
                <a:lnTo>
                  <a:pt x="2738343" y="1168492"/>
                </a:lnTo>
                <a:lnTo>
                  <a:pt x="2738166" y="1168681"/>
                </a:lnTo>
                <a:lnTo>
                  <a:pt x="2634248" y="1168681"/>
                </a:lnTo>
                <a:lnTo>
                  <a:pt x="2634248" y="1168967"/>
                </a:lnTo>
                <a:lnTo>
                  <a:pt x="2516234" y="1168967"/>
                </a:lnTo>
                <a:cubicBezTo>
                  <a:pt x="2515960" y="1169255"/>
                  <a:pt x="2515584" y="1169426"/>
                  <a:pt x="2515186" y="1169441"/>
                </a:cubicBezTo>
                <a:lnTo>
                  <a:pt x="2512995" y="1169441"/>
                </a:lnTo>
                <a:cubicBezTo>
                  <a:pt x="2512839" y="1169481"/>
                  <a:pt x="2512675" y="1169481"/>
                  <a:pt x="2512519" y="1169441"/>
                </a:cubicBezTo>
                <a:lnTo>
                  <a:pt x="2483563" y="1169441"/>
                </a:lnTo>
                <a:lnTo>
                  <a:pt x="2483563" y="1170580"/>
                </a:lnTo>
                <a:lnTo>
                  <a:pt x="2482896" y="1170580"/>
                </a:lnTo>
                <a:lnTo>
                  <a:pt x="2410125" y="1170580"/>
                </a:lnTo>
                <a:lnTo>
                  <a:pt x="2410125" y="1174756"/>
                </a:lnTo>
                <a:lnTo>
                  <a:pt x="2314780" y="1174756"/>
                </a:lnTo>
                <a:lnTo>
                  <a:pt x="2314780" y="1170959"/>
                </a:lnTo>
                <a:lnTo>
                  <a:pt x="2245248" y="1170959"/>
                </a:lnTo>
                <a:lnTo>
                  <a:pt x="2245248" y="1170390"/>
                </a:lnTo>
                <a:lnTo>
                  <a:pt x="2220392" y="1170390"/>
                </a:lnTo>
                <a:lnTo>
                  <a:pt x="2221149" y="1171814"/>
                </a:lnTo>
                <a:lnTo>
                  <a:pt x="2222768" y="1172004"/>
                </a:lnTo>
                <a:cubicBezTo>
                  <a:pt x="2222630" y="1172678"/>
                  <a:pt x="2222029" y="1173157"/>
                  <a:pt x="2221340" y="1173143"/>
                </a:cubicBezTo>
                <a:lnTo>
                  <a:pt x="2029220" y="1173997"/>
                </a:lnTo>
                <a:lnTo>
                  <a:pt x="1906443" y="1173997"/>
                </a:lnTo>
                <a:lnTo>
                  <a:pt x="1871962" y="1173997"/>
                </a:lnTo>
                <a:lnTo>
                  <a:pt x="1568306" y="1172668"/>
                </a:lnTo>
                <a:lnTo>
                  <a:pt x="1354088" y="1172668"/>
                </a:lnTo>
                <a:cubicBezTo>
                  <a:pt x="1353368" y="1172675"/>
                  <a:pt x="1352756" y="1172146"/>
                  <a:pt x="1352660" y="1171434"/>
                </a:cubicBezTo>
                <a:lnTo>
                  <a:pt x="1352659" y="1171434"/>
                </a:lnTo>
                <a:cubicBezTo>
                  <a:pt x="1352589" y="1170741"/>
                  <a:pt x="1353032" y="1170098"/>
                  <a:pt x="1353707" y="1169916"/>
                </a:cubicBezTo>
                <a:lnTo>
                  <a:pt x="1371959" y="1166309"/>
                </a:lnTo>
                <a:lnTo>
                  <a:pt x="1241980" y="1166309"/>
                </a:lnTo>
                <a:lnTo>
                  <a:pt x="1240688" y="1165075"/>
                </a:lnTo>
                <a:lnTo>
                  <a:pt x="1198737" y="1165075"/>
                </a:lnTo>
                <a:lnTo>
                  <a:pt x="1198737" y="1166688"/>
                </a:lnTo>
                <a:lnTo>
                  <a:pt x="1150635" y="1166688"/>
                </a:lnTo>
                <a:lnTo>
                  <a:pt x="1150635" y="1168776"/>
                </a:lnTo>
                <a:cubicBezTo>
                  <a:pt x="1150632" y="1169822"/>
                  <a:pt x="1149991" y="1170762"/>
                  <a:pt x="1149016" y="1171149"/>
                </a:cubicBezTo>
                <a:cubicBezTo>
                  <a:pt x="1148704" y="1171234"/>
                  <a:pt x="1148375" y="1171234"/>
                  <a:pt x="1148063" y="1171149"/>
                </a:cubicBezTo>
                <a:lnTo>
                  <a:pt x="1116059" y="1171149"/>
                </a:lnTo>
                <a:lnTo>
                  <a:pt x="1115202" y="1171149"/>
                </a:lnTo>
                <a:lnTo>
                  <a:pt x="902128" y="1171149"/>
                </a:lnTo>
                <a:cubicBezTo>
                  <a:pt x="901720" y="1171236"/>
                  <a:pt x="901298" y="1171236"/>
                  <a:pt x="900889" y="1171149"/>
                </a:cubicBezTo>
                <a:lnTo>
                  <a:pt x="868600" y="1171149"/>
                </a:lnTo>
                <a:lnTo>
                  <a:pt x="866791" y="1169346"/>
                </a:lnTo>
                <a:lnTo>
                  <a:pt x="699460" y="1169346"/>
                </a:lnTo>
                <a:lnTo>
                  <a:pt x="699340" y="1170580"/>
                </a:lnTo>
                <a:lnTo>
                  <a:pt x="699340" y="1171624"/>
                </a:lnTo>
                <a:cubicBezTo>
                  <a:pt x="699290" y="1172478"/>
                  <a:pt x="698579" y="1173144"/>
                  <a:pt x="697721" y="1173143"/>
                </a:cubicBezTo>
                <a:lnTo>
                  <a:pt x="595994" y="1173143"/>
                </a:lnTo>
                <a:cubicBezTo>
                  <a:pt x="595136" y="1173144"/>
                  <a:pt x="594425" y="1172478"/>
                  <a:pt x="594375" y="1171624"/>
                </a:cubicBezTo>
                <a:lnTo>
                  <a:pt x="594375" y="1170580"/>
                </a:lnTo>
                <a:lnTo>
                  <a:pt x="594375" y="1168207"/>
                </a:lnTo>
                <a:lnTo>
                  <a:pt x="578753" y="1168207"/>
                </a:lnTo>
                <a:lnTo>
                  <a:pt x="578753" y="1172668"/>
                </a:lnTo>
                <a:lnTo>
                  <a:pt x="565895" y="1172668"/>
                </a:lnTo>
                <a:lnTo>
                  <a:pt x="565895" y="1171149"/>
                </a:lnTo>
                <a:lnTo>
                  <a:pt x="547892" y="1171149"/>
                </a:lnTo>
                <a:lnTo>
                  <a:pt x="547892" y="1169631"/>
                </a:lnTo>
                <a:lnTo>
                  <a:pt x="473502" y="1169631"/>
                </a:lnTo>
                <a:lnTo>
                  <a:pt x="473502" y="1168207"/>
                </a:lnTo>
                <a:lnTo>
                  <a:pt x="11350" y="1168207"/>
                </a:lnTo>
                <a:lnTo>
                  <a:pt x="11350" y="1162892"/>
                </a:lnTo>
                <a:lnTo>
                  <a:pt x="2300" y="1162892"/>
                </a:lnTo>
                <a:cubicBezTo>
                  <a:pt x="-1961" y="1156399"/>
                  <a:pt x="-133" y="1147693"/>
                  <a:pt x="6383" y="1143447"/>
                </a:cubicBezTo>
                <a:cubicBezTo>
                  <a:pt x="8681" y="1141950"/>
                  <a:pt x="11366" y="1141153"/>
                  <a:pt x="14111" y="1141156"/>
                </a:cubicBezTo>
                <a:lnTo>
                  <a:pt x="20113" y="1143193"/>
                </a:lnTo>
                <a:lnTo>
                  <a:pt x="20113" y="1104044"/>
                </a:lnTo>
                <a:lnTo>
                  <a:pt x="46116" y="1104044"/>
                </a:lnTo>
                <a:lnTo>
                  <a:pt x="46116" y="1027257"/>
                </a:lnTo>
                <a:lnTo>
                  <a:pt x="81454" y="1027257"/>
                </a:lnTo>
                <a:lnTo>
                  <a:pt x="81454" y="1016341"/>
                </a:lnTo>
                <a:lnTo>
                  <a:pt x="101837" y="1016341"/>
                </a:lnTo>
                <a:lnTo>
                  <a:pt x="101837" y="869886"/>
                </a:lnTo>
                <a:lnTo>
                  <a:pt x="110029" y="869886"/>
                </a:lnTo>
                <a:cubicBezTo>
                  <a:pt x="110031" y="869817"/>
                  <a:pt x="110034" y="869747"/>
                  <a:pt x="110037" y="869678"/>
                </a:cubicBezTo>
                <a:cubicBezTo>
                  <a:pt x="110355" y="862766"/>
                  <a:pt x="116237" y="857420"/>
                  <a:pt x="123173" y="857737"/>
                </a:cubicBezTo>
                <a:lnTo>
                  <a:pt x="140319" y="857737"/>
                </a:lnTo>
                <a:cubicBezTo>
                  <a:pt x="140421" y="857731"/>
                  <a:pt x="140524" y="857727"/>
                  <a:pt x="140627" y="857724"/>
                </a:cubicBezTo>
                <a:cubicBezTo>
                  <a:pt x="147568" y="857525"/>
                  <a:pt x="153358" y="862970"/>
                  <a:pt x="153558" y="869886"/>
                </a:cubicBezTo>
                <a:lnTo>
                  <a:pt x="163083" y="869886"/>
                </a:lnTo>
                <a:lnTo>
                  <a:pt x="163083" y="987107"/>
                </a:lnTo>
                <a:lnTo>
                  <a:pt x="193658" y="987107"/>
                </a:lnTo>
                <a:lnTo>
                  <a:pt x="193658" y="1026980"/>
                </a:lnTo>
                <a:lnTo>
                  <a:pt x="209469" y="1017803"/>
                </a:lnTo>
                <a:lnTo>
                  <a:pt x="209469" y="728462"/>
                </a:lnTo>
                <a:cubicBezTo>
                  <a:pt x="209469" y="727892"/>
                  <a:pt x="209469" y="727418"/>
                  <a:pt x="209469" y="727418"/>
                </a:cubicBezTo>
                <a:lnTo>
                  <a:pt x="211565" y="727418"/>
                </a:lnTo>
                <a:cubicBezTo>
                  <a:pt x="212208" y="689476"/>
                  <a:pt x="215530" y="683621"/>
                  <a:pt x="217150" y="683064"/>
                </a:cubicBezTo>
                <a:cubicBezTo>
                  <a:pt x="217691" y="682879"/>
                  <a:pt x="218042" y="683282"/>
                  <a:pt x="218042" y="683282"/>
                </a:cubicBezTo>
                <a:lnTo>
                  <a:pt x="218042" y="683377"/>
                </a:lnTo>
                <a:lnTo>
                  <a:pt x="218042" y="685085"/>
                </a:lnTo>
                <a:lnTo>
                  <a:pt x="218042" y="709858"/>
                </a:lnTo>
                <a:lnTo>
                  <a:pt x="218042" y="711756"/>
                </a:lnTo>
                <a:lnTo>
                  <a:pt x="222328" y="711757"/>
                </a:lnTo>
                <a:cubicBezTo>
                  <a:pt x="222394" y="711973"/>
                  <a:pt x="222394" y="712204"/>
                  <a:pt x="222328" y="712421"/>
                </a:cubicBezTo>
                <a:lnTo>
                  <a:pt x="222328" y="727607"/>
                </a:lnTo>
                <a:lnTo>
                  <a:pt x="225090" y="727607"/>
                </a:lnTo>
                <a:cubicBezTo>
                  <a:pt x="225180" y="727820"/>
                  <a:pt x="225180" y="728059"/>
                  <a:pt x="225090" y="728272"/>
                </a:cubicBezTo>
                <a:lnTo>
                  <a:pt x="225090" y="742984"/>
                </a:lnTo>
                <a:lnTo>
                  <a:pt x="246426" y="742984"/>
                </a:lnTo>
                <a:lnTo>
                  <a:pt x="246426" y="728557"/>
                </a:lnTo>
                <a:cubicBezTo>
                  <a:pt x="246426" y="727987"/>
                  <a:pt x="246902" y="727513"/>
                  <a:pt x="246902" y="727513"/>
                </a:cubicBezTo>
                <a:lnTo>
                  <a:pt x="249665" y="727513"/>
                </a:lnTo>
                <a:lnTo>
                  <a:pt x="249665" y="712611"/>
                </a:lnTo>
                <a:cubicBezTo>
                  <a:pt x="249665" y="712041"/>
                  <a:pt x="250236" y="711567"/>
                  <a:pt x="250236" y="711567"/>
                </a:cubicBezTo>
                <a:lnTo>
                  <a:pt x="254713" y="711567"/>
                </a:lnTo>
                <a:lnTo>
                  <a:pt x="254713" y="711756"/>
                </a:lnTo>
                <a:lnTo>
                  <a:pt x="258999" y="711757"/>
                </a:lnTo>
                <a:cubicBezTo>
                  <a:pt x="259065" y="711973"/>
                  <a:pt x="259065" y="712204"/>
                  <a:pt x="258999" y="712421"/>
                </a:cubicBezTo>
                <a:lnTo>
                  <a:pt x="258999" y="727607"/>
                </a:lnTo>
                <a:lnTo>
                  <a:pt x="262619" y="727607"/>
                </a:lnTo>
                <a:cubicBezTo>
                  <a:pt x="262708" y="727820"/>
                  <a:pt x="262708" y="728059"/>
                  <a:pt x="262619" y="728272"/>
                </a:cubicBezTo>
                <a:lnTo>
                  <a:pt x="264426" y="1020733"/>
                </a:lnTo>
                <a:lnTo>
                  <a:pt x="275763" y="1027257"/>
                </a:lnTo>
                <a:cubicBezTo>
                  <a:pt x="279822" y="1028849"/>
                  <a:pt x="284167" y="1029592"/>
                  <a:pt x="288527" y="1029440"/>
                </a:cubicBezTo>
                <a:cubicBezTo>
                  <a:pt x="288733" y="1029321"/>
                  <a:pt x="288987" y="1029321"/>
                  <a:pt x="289193" y="1029440"/>
                </a:cubicBezTo>
                <a:cubicBezTo>
                  <a:pt x="289329" y="1029675"/>
                  <a:pt x="289329" y="1029964"/>
                  <a:pt x="289193" y="1030199"/>
                </a:cubicBezTo>
                <a:lnTo>
                  <a:pt x="287574" y="1033521"/>
                </a:lnTo>
                <a:cubicBezTo>
                  <a:pt x="286565" y="1034464"/>
                  <a:pt x="285363" y="1035176"/>
                  <a:pt x="284050" y="1035609"/>
                </a:cubicBezTo>
                <a:cubicBezTo>
                  <a:pt x="284029" y="1036426"/>
                  <a:pt x="283645" y="1037191"/>
                  <a:pt x="283002" y="1037697"/>
                </a:cubicBezTo>
                <a:lnTo>
                  <a:pt x="283002" y="1038362"/>
                </a:lnTo>
                <a:cubicBezTo>
                  <a:pt x="283073" y="1039148"/>
                  <a:pt x="282834" y="1039931"/>
                  <a:pt x="282335" y="1040545"/>
                </a:cubicBezTo>
                <a:cubicBezTo>
                  <a:pt x="282315" y="1041212"/>
                  <a:pt x="282001" y="1041836"/>
                  <a:pt x="281478" y="1042253"/>
                </a:cubicBezTo>
                <a:lnTo>
                  <a:pt x="281478" y="1057535"/>
                </a:lnTo>
                <a:lnTo>
                  <a:pt x="284145" y="1057535"/>
                </a:lnTo>
                <a:lnTo>
                  <a:pt x="284717" y="1057535"/>
                </a:lnTo>
                <a:cubicBezTo>
                  <a:pt x="284819" y="1057711"/>
                  <a:pt x="284819" y="1057928"/>
                  <a:pt x="284717" y="1058104"/>
                </a:cubicBezTo>
                <a:lnTo>
                  <a:pt x="284717" y="1060762"/>
                </a:lnTo>
                <a:lnTo>
                  <a:pt x="308529" y="1060762"/>
                </a:lnTo>
                <a:cubicBezTo>
                  <a:pt x="308931" y="1060804"/>
                  <a:pt x="309248" y="1061121"/>
                  <a:pt x="309291" y="1061521"/>
                </a:cubicBezTo>
                <a:lnTo>
                  <a:pt x="309291" y="1078545"/>
                </a:lnTo>
                <a:lnTo>
                  <a:pt x="350916" y="1069305"/>
                </a:lnTo>
                <a:lnTo>
                  <a:pt x="361869" y="1069952"/>
                </a:lnTo>
                <a:lnTo>
                  <a:pt x="361869" y="834673"/>
                </a:lnTo>
                <a:lnTo>
                  <a:pt x="399780" y="834673"/>
                </a:lnTo>
                <a:lnTo>
                  <a:pt x="399780" y="695052"/>
                </a:lnTo>
                <a:lnTo>
                  <a:pt x="405685" y="695052"/>
                </a:lnTo>
                <a:lnTo>
                  <a:pt x="405685" y="688598"/>
                </a:lnTo>
                <a:lnTo>
                  <a:pt x="481885" y="688598"/>
                </a:lnTo>
                <a:lnTo>
                  <a:pt x="481885" y="695052"/>
                </a:lnTo>
                <a:lnTo>
                  <a:pt x="491410" y="695052"/>
                </a:lnTo>
                <a:lnTo>
                  <a:pt x="491410" y="729601"/>
                </a:lnTo>
                <a:lnTo>
                  <a:pt x="496648" y="729601"/>
                </a:lnTo>
                <a:lnTo>
                  <a:pt x="496648" y="658509"/>
                </a:lnTo>
                <a:lnTo>
                  <a:pt x="506935" y="658509"/>
                </a:lnTo>
                <a:lnTo>
                  <a:pt x="506935" y="729601"/>
                </a:lnTo>
                <a:lnTo>
                  <a:pt x="522270" y="729601"/>
                </a:lnTo>
                <a:lnTo>
                  <a:pt x="522270" y="758360"/>
                </a:lnTo>
                <a:lnTo>
                  <a:pt x="547702" y="758360"/>
                </a:lnTo>
                <a:lnTo>
                  <a:pt x="547702" y="622631"/>
                </a:lnTo>
                <a:lnTo>
                  <a:pt x="586659" y="622631"/>
                </a:lnTo>
                <a:lnTo>
                  <a:pt x="586659" y="585614"/>
                </a:lnTo>
                <a:lnTo>
                  <a:pt x="589136" y="585614"/>
                </a:lnTo>
                <a:lnTo>
                  <a:pt x="589231" y="585614"/>
                </a:lnTo>
                <a:lnTo>
                  <a:pt x="660288" y="585614"/>
                </a:lnTo>
                <a:lnTo>
                  <a:pt x="660288" y="622631"/>
                </a:lnTo>
                <a:lnTo>
                  <a:pt x="679242" y="622631"/>
                </a:lnTo>
                <a:lnTo>
                  <a:pt x="679242" y="729411"/>
                </a:lnTo>
                <a:lnTo>
                  <a:pt x="681338" y="729411"/>
                </a:lnTo>
                <a:cubicBezTo>
                  <a:pt x="682383" y="729311"/>
                  <a:pt x="683436" y="729311"/>
                  <a:pt x="684481" y="729411"/>
                </a:cubicBezTo>
                <a:cubicBezTo>
                  <a:pt x="691530" y="730550"/>
                  <a:pt x="693435" y="734157"/>
                  <a:pt x="694006" y="740042"/>
                </a:cubicBezTo>
                <a:cubicBezTo>
                  <a:pt x="694959" y="749154"/>
                  <a:pt x="696102" y="763866"/>
                  <a:pt x="697150" y="778483"/>
                </a:cubicBezTo>
                <a:cubicBezTo>
                  <a:pt x="701653" y="780649"/>
                  <a:pt x="704533" y="785174"/>
                  <a:pt x="704579" y="790157"/>
                </a:cubicBezTo>
                <a:lnTo>
                  <a:pt x="705246" y="810280"/>
                </a:lnTo>
                <a:cubicBezTo>
                  <a:pt x="705236" y="813589"/>
                  <a:pt x="703978" y="816773"/>
                  <a:pt x="701722" y="819202"/>
                </a:cubicBezTo>
                <a:cubicBezTo>
                  <a:pt x="701269" y="821065"/>
                  <a:pt x="700425" y="822812"/>
                  <a:pt x="699245" y="824327"/>
                </a:cubicBezTo>
                <a:lnTo>
                  <a:pt x="699245" y="831541"/>
                </a:lnTo>
                <a:cubicBezTo>
                  <a:pt x="699901" y="831709"/>
                  <a:pt x="700367" y="832289"/>
                  <a:pt x="700388" y="832964"/>
                </a:cubicBezTo>
                <a:lnTo>
                  <a:pt x="700388" y="834009"/>
                </a:lnTo>
                <a:cubicBezTo>
                  <a:pt x="700388" y="835717"/>
                  <a:pt x="700388" y="837710"/>
                  <a:pt x="700388" y="839893"/>
                </a:cubicBezTo>
                <a:lnTo>
                  <a:pt x="700388" y="841032"/>
                </a:lnTo>
                <a:cubicBezTo>
                  <a:pt x="700568" y="841457"/>
                  <a:pt x="700568" y="841936"/>
                  <a:pt x="700388" y="842361"/>
                </a:cubicBezTo>
                <a:cubicBezTo>
                  <a:pt x="699988" y="842506"/>
                  <a:pt x="699550" y="842506"/>
                  <a:pt x="699150" y="842361"/>
                </a:cubicBezTo>
                <a:cubicBezTo>
                  <a:pt x="699150" y="843405"/>
                  <a:pt x="699150" y="844449"/>
                  <a:pt x="699150" y="845493"/>
                </a:cubicBezTo>
                <a:lnTo>
                  <a:pt x="700102" y="845493"/>
                </a:lnTo>
                <a:cubicBezTo>
                  <a:pt x="700979" y="845488"/>
                  <a:pt x="701719" y="846143"/>
                  <a:pt x="701817" y="847012"/>
                </a:cubicBezTo>
                <a:lnTo>
                  <a:pt x="701817" y="847961"/>
                </a:lnTo>
                <a:cubicBezTo>
                  <a:pt x="701817" y="849100"/>
                  <a:pt x="701817" y="850334"/>
                  <a:pt x="701817" y="851568"/>
                </a:cubicBezTo>
                <a:lnTo>
                  <a:pt x="701817" y="855080"/>
                </a:lnTo>
                <a:cubicBezTo>
                  <a:pt x="702005" y="855470"/>
                  <a:pt x="702005" y="855924"/>
                  <a:pt x="701817" y="856314"/>
                </a:cubicBezTo>
                <a:cubicBezTo>
                  <a:pt x="701501" y="856666"/>
                  <a:pt x="701053" y="856872"/>
                  <a:pt x="700579" y="856883"/>
                </a:cubicBezTo>
                <a:lnTo>
                  <a:pt x="699054" y="856883"/>
                </a:lnTo>
                <a:lnTo>
                  <a:pt x="699054" y="859920"/>
                </a:lnTo>
                <a:lnTo>
                  <a:pt x="701817" y="859920"/>
                </a:lnTo>
                <a:cubicBezTo>
                  <a:pt x="702675" y="859919"/>
                  <a:pt x="703386" y="860585"/>
                  <a:pt x="703436" y="861439"/>
                </a:cubicBezTo>
                <a:lnTo>
                  <a:pt x="704103" y="869602"/>
                </a:lnTo>
                <a:cubicBezTo>
                  <a:pt x="704234" y="870003"/>
                  <a:pt x="704234" y="870435"/>
                  <a:pt x="704103" y="870836"/>
                </a:cubicBezTo>
                <a:cubicBezTo>
                  <a:pt x="703703" y="870981"/>
                  <a:pt x="703264" y="870981"/>
                  <a:pt x="702865" y="870836"/>
                </a:cubicBezTo>
                <a:lnTo>
                  <a:pt x="701245" y="870836"/>
                </a:lnTo>
                <a:lnTo>
                  <a:pt x="701245" y="873873"/>
                </a:lnTo>
                <a:lnTo>
                  <a:pt x="703055" y="873873"/>
                </a:lnTo>
                <a:cubicBezTo>
                  <a:pt x="703929" y="873920"/>
                  <a:pt x="704627" y="874616"/>
                  <a:pt x="704674" y="875487"/>
                </a:cubicBezTo>
                <a:lnTo>
                  <a:pt x="704674" y="876531"/>
                </a:lnTo>
                <a:cubicBezTo>
                  <a:pt x="704674" y="878144"/>
                  <a:pt x="704674" y="879853"/>
                  <a:pt x="704674" y="881561"/>
                </a:cubicBezTo>
                <a:lnTo>
                  <a:pt x="704674" y="883555"/>
                </a:lnTo>
                <a:cubicBezTo>
                  <a:pt x="704862" y="883944"/>
                  <a:pt x="704862" y="884399"/>
                  <a:pt x="704674" y="884788"/>
                </a:cubicBezTo>
                <a:cubicBezTo>
                  <a:pt x="704395" y="885136"/>
                  <a:pt x="703978" y="885344"/>
                  <a:pt x="703531" y="885358"/>
                </a:cubicBezTo>
                <a:lnTo>
                  <a:pt x="701817" y="885358"/>
                </a:lnTo>
                <a:lnTo>
                  <a:pt x="701817" y="888395"/>
                </a:lnTo>
                <a:lnTo>
                  <a:pt x="703722" y="888395"/>
                </a:lnTo>
                <a:cubicBezTo>
                  <a:pt x="704580" y="888394"/>
                  <a:pt x="705291" y="889060"/>
                  <a:pt x="705341" y="889914"/>
                </a:cubicBezTo>
                <a:lnTo>
                  <a:pt x="705341" y="898077"/>
                </a:lnTo>
                <a:cubicBezTo>
                  <a:pt x="705516" y="898469"/>
                  <a:pt x="705516" y="898918"/>
                  <a:pt x="705341" y="899311"/>
                </a:cubicBezTo>
                <a:lnTo>
                  <a:pt x="759062" y="899311"/>
                </a:lnTo>
                <a:lnTo>
                  <a:pt x="759062" y="633357"/>
                </a:lnTo>
                <a:cubicBezTo>
                  <a:pt x="759062" y="632503"/>
                  <a:pt x="760586" y="631364"/>
                  <a:pt x="761444" y="631364"/>
                </a:cubicBezTo>
                <a:lnTo>
                  <a:pt x="772016" y="631364"/>
                </a:lnTo>
                <a:lnTo>
                  <a:pt x="772016" y="610862"/>
                </a:lnTo>
                <a:cubicBezTo>
                  <a:pt x="772016" y="609913"/>
                  <a:pt x="769921" y="608774"/>
                  <a:pt x="770778" y="608774"/>
                </a:cubicBezTo>
                <a:lnTo>
                  <a:pt x="773064" y="608774"/>
                </a:lnTo>
                <a:lnTo>
                  <a:pt x="773064" y="528950"/>
                </a:lnTo>
                <a:cubicBezTo>
                  <a:pt x="773064" y="528058"/>
                  <a:pt x="773789" y="527336"/>
                  <a:pt x="774683" y="527336"/>
                </a:cubicBezTo>
                <a:cubicBezTo>
                  <a:pt x="775578" y="527336"/>
                  <a:pt x="776303" y="528058"/>
                  <a:pt x="776303" y="528950"/>
                </a:cubicBezTo>
                <a:lnTo>
                  <a:pt x="776303" y="609248"/>
                </a:lnTo>
                <a:cubicBezTo>
                  <a:pt x="777350" y="609248"/>
                  <a:pt x="777350" y="609913"/>
                  <a:pt x="777350" y="610862"/>
                </a:cubicBezTo>
                <a:lnTo>
                  <a:pt x="777350" y="631743"/>
                </a:lnTo>
                <a:lnTo>
                  <a:pt x="851169" y="631743"/>
                </a:lnTo>
                <a:cubicBezTo>
                  <a:pt x="851711" y="631771"/>
                  <a:pt x="852191" y="632102"/>
                  <a:pt x="852407" y="632598"/>
                </a:cubicBezTo>
                <a:lnTo>
                  <a:pt x="854408" y="636774"/>
                </a:lnTo>
                <a:lnTo>
                  <a:pt x="855360" y="636774"/>
                </a:lnTo>
                <a:lnTo>
                  <a:pt x="856694" y="639147"/>
                </a:lnTo>
                <a:lnTo>
                  <a:pt x="856694" y="844544"/>
                </a:lnTo>
                <a:lnTo>
                  <a:pt x="950991" y="844544"/>
                </a:lnTo>
                <a:lnTo>
                  <a:pt x="950991" y="492216"/>
                </a:lnTo>
                <a:cubicBezTo>
                  <a:pt x="950991" y="490801"/>
                  <a:pt x="952142" y="489654"/>
                  <a:pt x="953563" y="489654"/>
                </a:cubicBezTo>
                <a:lnTo>
                  <a:pt x="974708" y="489654"/>
                </a:lnTo>
                <a:lnTo>
                  <a:pt x="974708" y="455199"/>
                </a:lnTo>
                <a:cubicBezTo>
                  <a:pt x="974708" y="455166"/>
                  <a:pt x="974709" y="455133"/>
                  <a:pt x="974712" y="455100"/>
                </a:cubicBezTo>
                <a:cubicBezTo>
                  <a:pt x="974765" y="454473"/>
                  <a:pt x="975317" y="454008"/>
                  <a:pt x="975946" y="454060"/>
                </a:cubicBezTo>
                <a:lnTo>
                  <a:pt x="975946" y="354019"/>
                </a:lnTo>
                <a:cubicBezTo>
                  <a:pt x="975945" y="353373"/>
                  <a:pt x="976443" y="352835"/>
                  <a:pt x="977089" y="352785"/>
                </a:cubicBezTo>
                <a:lnTo>
                  <a:pt x="980423" y="352785"/>
                </a:lnTo>
                <a:cubicBezTo>
                  <a:pt x="981107" y="352785"/>
                  <a:pt x="981661" y="353337"/>
                  <a:pt x="981661" y="354019"/>
                </a:cubicBezTo>
                <a:lnTo>
                  <a:pt x="981661" y="454345"/>
                </a:lnTo>
                <a:cubicBezTo>
                  <a:pt x="982293" y="454345"/>
                  <a:pt x="982804" y="454855"/>
                  <a:pt x="982804" y="455484"/>
                </a:cubicBezTo>
                <a:lnTo>
                  <a:pt x="982804" y="460230"/>
                </a:lnTo>
                <a:lnTo>
                  <a:pt x="983566" y="460230"/>
                </a:lnTo>
                <a:lnTo>
                  <a:pt x="983566" y="452257"/>
                </a:lnTo>
                <a:cubicBezTo>
                  <a:pt x="983566" y="452224"/>
                  <a:pt x="983568" y="452191"/>
                  <a:pt x="983570" y="452158"/>
                </a:cubicBezTo>
                <a:cubicBezTo>
                  <a:pt x="983623" y="451531"/>
                  <a:pt x="984176" y="451065"/>
                  <a:pt x="984805" y="451118"/>
                </a:cubicBezTo>
                <a:lnTo>
                  <a:pt x="1033668" y="451118"/>
                </a:lnTo>
                <a:cubicBezTo>
                  <a:pt x="1033701" y="451115"/>
                  <a:pt x="1033734" y="451114"/>
                  <a:pt x="1033767" y="451114"/>
                </a:cubicBezTo>
                <a:cubicBezTo>
                  <a:pt x="1034398" y="451116"/>
                  <a:pt x="1034908" y="451628"/>
                  <a:pt x="1034906" y="452257"/>
                </a:cubicBezTo>
                <a:lnTo>
                  <a:pt x="1034906" y="459945"/>
                </a:lnTo>
                <a:lnTo>
                  <a:pt x="1035764" y="459945"/>
                </a:lnTo>
                <a:lnTo>
                  <a:pt x="1035763" y="455199"/>
                </a:lnTo>
                <a:cubicBezTo>
                  <a:pt x="1035763" y="454570"/>
                  <a:pt x="1036275" y="454060"/>
                  <a:pt x="1036906" y="454060"/>
                </a:cubicBezTo>
                <a:lnTo>
                  <a:pt x="1036907" y="354019"/>
                </a:lnTo>
                <a:cubicBezTo>
                  <a:pt x="1036904" y="353986"/>
                  <a:pt x="1036902" y="353953"/>
                  <a:pt x="1036903" y="353920"/>
                </a:cubicBezTo>
                <a:cubicBezTo>
                  <a:pt x="1036905" y="353291"/>
                  <a:pt x="1037418" y="352783"/>
                  <a:pt x="1038049" y="352785"/>
                </a:cubicBezTo>
                <a:lnTo>
                  <a:pt x="1041383" y="352785"/>
                </a:lnTo>
                <a:cubicBezTo>
                  <a:pt x="1041416" y="352785"/>
                  <a:pt x="1041449" y="352786"/>
                  <a:pt x="1041482" y="352789"/>
                </a:cubicBezTo>
                <a:cubicBezTo>
                  <a:pt x="1042112" y="352841"/>
                  <a:pt x="1042579" y="353392"/>
                  <a:pt x="1042526" y="354019"/>
                </a:cubicBezTo>
                <a:lnTo>
                  <a:pt x="1042526" y="454060"/>
                </a:lnTo>
                <a:cubicBezTo>
                  <a:pt x="1043157" y="454060"/>
                  <a:pt x="1043669" y="454570"/>
                  <a:pt x="1043669" y="455199"/>
                </a:cubicBezTo>
                <a:lnTo>
                  <a:pt x="1043669" y="489654"/>
                </a:lnTo>
                <a:lnTo>
                  <a:pt x="1065386" y="489654"/>
                </a:lnTo>
                <a:cubicBezTo>
                  <a:pt x="1066769" y="489705"/>
                  <a:pt x="1067864" y="490837"/>
                  <a:pt x="1067863" y="492216"/>
                </a:cubicBezTo>
                <a:lnTo>
                  <a:pt x="1067863" y="844544"/>
                </a:lnTo>
                <a:lnTo>
                  <a:pt x="1069526" y="844544"/>
                </a:lnTo>
                <a:lnTo>
                  <a:pt x="1091199" y="830496"/>
                </a:lnTo>
                <a:cubicBezTo>
                  <a:pt x="1091511" y="830412"/>
                  <a:pt x="1091840" y="830412"/>
                  <a:pt x="1092151" y="830496"/>
                </a:cubicBezTo>
                <a:cubicBezTo>
                  <a:pt x="1092462" y="830401"/>
                  <a:pt x="1092794" y="830401"/>
                  <a:pt x="1093104" y="830496"/>
                </a:cubicBezTo>
                <a:lnTo>
                  <a:pt x="1108535" y="840771"/>
                </a:lnTo>
                <a:lnTo>
                  <a:pt x="1108535" y="398345"/>
                </a:lnTo>
                <a:lnTo>
                  <a:pt x="1198832" y="398345"/>
                </a:lnTo>
                <a:lnTo>
                  <a:pt x="1198832" y="521261"/>
                </a:lnTo>
                <a:lnTo>
                  <a:pt x="1239694" y="521261"/>
                </a:lnTo>
                <a:lnTo>
                  <a:pt x="1239694" y="437451"/>
                </a:lnTo>
                <a:cubicBezTo>
                  <a:pt x="1239700" y="436682"/>
                  <a:pt x="1240094" y="435969"/>
                  <a:pt x="1240742" y="435552"/>
                </a:cubicBezTo>
                <a:cubicBezTo>
                  <a:pt x="1241313" y="435078"/>
                  <a:pt x="1241313" y="435078"/>
                  <a:pt x="1241313" y="435078"/>
                </a:cubicBezTo>
                <a:lnTo>
                  <a:pt x="1251791" y="428149"/>
                </a:lnTo>
                <a:lnTo>
                  <a:pt x="1251791" y="2452"/>
                </a:lnTo>
                <a:cubicBezTo>
                  <a:pt x="1251791" y="1246"/>
                  <a:pt x="1252772" y="269"/>
                  <a:pt x="1253982" y="269"/>
                </a:cubicBezTo>
                <a:close/>
              </a:path>
            </a:pathLst>
          </a:custGeom>
          <a:gradFill>
            <a:gsLst>
              <a:gs pos="28000">
                <a:schemeClr val="accent4">
                  <a:lumMod val="40000"/>
                  <a:lumOff val="60000"/>
                </a:schemeClr>
              </a:gs>
              <a:gs pos="100000">
                <a:schemeClr val="accent2">
                  <a:alpha val="0"/>
                </a:schemeClr>
              </a:gs>
            </a:gsLst>
            <a:lin ang="54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星形: 五角 10" descr="44ef1957-3cce-4def-9701-c9f33cc0fe4e"/>
          <p:cNvSpPr/>
          <p:nvPr/>
        </p:nvSpPr>
        <p:spPr>
          <a:xfrm>
            <a:off x="9075714" y="131800"/>
            <a:ext cx="2770846" cy="2673573"/>
          </a:xfrm>
          <a:prstGeom prst="star5">
            <a:avLst>
              <a:gd name="adj" fmla="val 20696"/>
              <a:gd name="hf" fmla="val 105146"/>
              <a:gd name="vf" fmla="val 110557"/>
            </a:avLst>
          </a:prstGeom>
          <a:gradFill>
            <a:gsLst>
              <a:gs pos="70000">
                <a:schemeClr val="accent2">
                  <a:lumMod val="20000"/>
                  <a:lumOff val="80000"/>
                  <a:alpha val="0"/>
                </a:schemeClr>
              </a:gs>
              <a:gs pos="0">
                <a:schemeClr val="accent2">
                  <a:alpha val="3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 descr="121c20f5-3f5d-42c5-b656-ee9c77f3c565"/>
          <p:cNvSpPr>
            <a:spLocks noGrp="1"/>
          </p:cNvSpPr>
          <p:nvPr>
            <p:ph type="title" hasCustomPrompt="1"/>
          </p:nvPr>
        </p:nvSpPr>
        <p:spPr>
          <a:xfrm flipV="false" flipH="false">
            <a:off x="4406900" y="1483841"/>
            <a:ext cx="6889739" cy="1993475"/>
          </a:xfrm>
        </p:spPr>
        <p:txBody>
          <a:bodyPr anchor="b">
            <a:noAutofit/>
          </a:bodyPr>
          <a:lstStyle>
            <a:lvl1pPr algn="r">
              <a:defRPr sz="6600">
                <a:gradFill>
                  <a:gsLst>
                    <a:gs pos="100000">
                      <a:schemeClr val="accent2"/>
                    </a:gs>
                    <a:gs pos="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" name="文本占位符 2" descr="7d7d15ef-209b-4711-8e03-57749e48c910"/>
          <p:cNvSpPr>
            <a:spLocks noGrp="1"/>
          </p:cNvSpPr>
          <p:nvPr>
            <p:ph type="body" idx="1" hasCustomPrompt="1"/>
          </p:nvPr>
        </p:nvSpPr>
        <p:spPr>
          <a:xfrm flipV="false" flipH="false">
            <a:off x="4333312" y="3433740"/>
            <a:ext cx="6889738" cy="574773"/>
          </a:xfrm>
          <a:prstGeom prst="rect">
            <a:avLst/>
          </a:prstGeom>
          <a:ln>
            <a:noFill/>
          </a:ln>
        </p:spPr>
        <p:txBody>
          <a:bodyPr wrap="square" lIns="72000" rIns="72000" anchor="ctr" anchorCtr="0">
            <a:spAutoFit/>
          </a:bodyPr>
          <a:lstStyle>
            <a:lvl1pPr marL="0" indent="0" algn="r">
              <a:buNone/>
              <a:defRPr sz="2800" b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/>
                    </a:gs>
                  </a:gsLst>
                  <a:lin ang="5400000" scaled="1"/>
                </a:gra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4" name="日期占位符 3" descr="81ca1f42-5594-4aa5-be44-2cbf940dc9cb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页脚占位符 4" descr="b57fc0da-a35e-4a1a-8b1b-e25f449ab2eb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灯片编号占位符 5" descr="ec191303-7b6e-495b-b92d-916c37268fc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矩形 11" descr="cc53a16b-4d76-462c-8964-2862276e92cf"/>
          <p:cNvSpPr/>
          <p:nvPr/>
        </p:nvSpPr>
        <p:spPr>
          <a:xfrm flipH="1">
            <a:off x="-6000" y="4456800"/>
            <a:ext cx="12204000" cy="2401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descr="eef00f45-9018-4757-b932-577b9c9dc068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gradFill>
                  <a:gsLst>
                    <a:gs pos="100000">
                      <a:schemeClr val="accent1">
                        <a:lumMod val="75000"/>
                      </a:schemeClr>
                    </a:gs>
                    <a:gs pos="0">
                      <a:schemeClr val="accent1"/>
                    </a:gs>
                  </a:gsLst>
                  <a:lin ang="5400000" scaled="1"/>
                </a:gra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 descr="beb7b512-b69b-4c4e-b6e2-6201008f8fd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页脚占位符 2" descr="a5c65f91-cd7a-407d-9551-3182880cbd5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 descr="e5960612-bcdf-42d6-8e1f-3a17e6780bb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losing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 descr="0030cb89-9ffa-4670-ab86-7accbc8f8840"/>
          <p:cNvSpPr/>
          <p:nvPr/>
        </p:nvSpPr>
        <p:spPr>
          <a:xfrm>
            <a:off x="-6000" y="-3600"/>
            <a:ext cx="12204000" cy="68652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: 形状 5" descr="11b355cf-2b61-44fe-a31d-87737f02fc1b"/>
          <p:cNvSpPr>
            <a:spLocks noChangeAspect="1"/>
          </p:cNvSpPr>
          <p:nvPr/>
        </p:nvSpPr>
        <p:spPr>
          <a:xfrm flipH="1">
            <a:off x="6394670" y="4671514"/>
            <a:ext cx="4997612" cy="1573865"/>
          </a:xfrm>
          <a:custGeom>
            <a:avLst/>
            <a:gdLst>
              <a:gd name="connsiteX0" fmla="*/ 2779505 w 3730291"/>
              <a:gd name="connsiteY0" fmla="*/ 884252 h 1174756"/>
              <a:gd name="connsiteX1" fmla="*/ 2779410 w 3730291"/>
              <a:gd name="connsiteY1" fmla="*/ 884408 h 1174756"/>
              <a:gd name="connsiteX2" fmla="*/ 2779410 w 3730291"/>
              <a:gd name="connsiteY2" fmla="*/ 886307 h 1174756"/>
              <a:gd name="connsiteX3" fmla="*/ 2779505 w 3730291"/>
              <a:gd name="connsiteY3" fmla="*/ 886402 h 1174756"/>
              <a:gd name="connsiteX4" fmla="*/ 2779505 w 3730291"/>
              <a:gd name="connsiteY4" fmla="*/ 874510 h 1174756"/>
              <a:gd name="connsiteX5" fmla="*/ 2779315 w 3730291"/>
              <a:gd name="connsiteY5" fmla="*/ 874822 h 1174756"/>
              <a:gd name="connsiteX6" fmla="*/ 2779315 w 3730291"/>
              <a:gd name="connsiteY6" fmla="*/ 876720 h 1174756"/>
              <a:gd name="connsiteX7" fmla="*/ 2779505 w 3730291"/>
              <a:gd name="connsiteY7" fmla="*/ 876910 h 1174756"/>
              <a:gd name="connsiteX8" fmla="*/ 2779505 w 3730291"/>
              <a:gd name="connsiteY8" fmla="*/ 864768 h 1174756"/>
              <a:gd name="connsiteX9" fmla="*/ 2779220 w 3730291"/>
              <a:gd name="connsiteY9" fmla="*/ 865235 h 1174756"/>
              <a:gd name="connsiteX10" fmla="*/ 2779220 w 3730291"/>
              <a:gd name="connsiteY10" fmla="*/ 867134 h 1174756"/>
              <a:gd name="connsiteX11" fmla="*/ 2779505 w 3730291"/>
              <a:gd name="connsiteY11" fmla="*/ 867418 h 1174756"/>
              <a:gd name="connsiteX12" fmla="*/ 2779505 w 3730291"/>
              <a:gd name="connsiteY12" fmla="*/ 855024 h 1174756"/>
              <a:gd name="connsiteX13" fmla="*/ 2779124 w 3730291"/>
              <a:gd name="connsiteY13" fmla="*/ 855649 h 1174756"/>
              <a:gd name="connsiteX14" fmla="*/ 2779124 w 3730291"/>
              <a:gd name="connsiteY14" fmla="*/ 857547 h 1174756"/>
              <a:gd name="connsiteX15" fmla="*/ 2779125 w 3730291"/>
              <a:gd name="connsiteY15" fmla="*/ 857547 h 1174756"/>
              <a:gd name="connsiteX16" fmla="*/ 2779505 w 3730291"/>
              <a:gd name="connsiteY16" fmla="*/ 857926 h 1174756"/>
              <a:gd name="connsiteX17" fmla="*/ 2779505 w 3730291"/>
              <a:gd name="connsiteY17" fmla="*/ 845186 h 1174756"/>
              <a:gd name="connsiteX18" fmla="*/ 2779029 w 3730291"/>
              <a:gd name="connsiteY18" fmla="*/ 845967 h 1174756"/>
              <a:gd name="connsiteX19" fmla="*/ 2779029 w 3730291"/>
              <a:gd name="connsiteY19" fmla="*/ 847961 h 1174756"/>
              <a:gd name="connsiteX20" fmla="*/ 2779505 w 3730291"/>
              <a:gd name="connsiteY20" fmla="*/ 848409 h 1174756"/>
              <a:gd name="connsiteX21" fmla="*/ 2778362 w 3730291"/>
              <a:gd name="connsiteY21" fmla="*/ 833533 h 1174756"/>
              <a:gd name="connsiteX22" fmla="*/ 2778362 w 3730291"/>
              <a:gd name="connsiteY22" fmla="*/ 838374 h 1174756"/>
              <a:gd name="connsiteX23" fmla="*/ 2778934 w 3730291"/>
              <a:gd name="connsiteY23" fmla="*/ 838374 h 1174756"/>
              <a:gd name="connsiteX24" fmla="*/ 2779032 w 3730291"/>
              <a:gd name="connsiteY24" fmla="*/ 838371 h 1174756"/>
              <a:gd name="connsiteX25" fmla="*/ 2779505 w 3730291"/>
              <a:gd name="connsiteY25" fmla="*/ 838845 h 1174756"/>
              <a:gd name="connsiteX26" fmla="*/ 2779505 w 3730291"/>
              <a:gd name="connsiteY26" fmla="*/ 833533 h 1174756"/>
              <a:gd name="connsiteX27" fmla="*/ 2098563 w 3730291"/>
              <a:gd name="connsiteY27" fmla="*/ 488799 h 1174756"/>
              <a:gd name="connsiteX28" fmla="*/ 2098563 w 3730291"/>
              <a:gd name="connsiteY28" fmla="*/ 497816 h 1174756"/>
              <a:gd name="connsiteX29" fmla="*/ 2108088 w 3730291"/>
              <a:gd name="connsiteY29" fmla="*/ 497816 h 1174756"/>
              <a:gd name="connsiteX30" fmla="*/ 2108088 w 3730291"/>
              <a:gd name="connsiteY30" fmla="*/ 488799 h 1174756"/>
              <a:gd name="connsiteX31" fmla="*/ 2062368 w 3730291"/>
              <a:gd name="connsiteY31" fmla="*/ 488799 h 1174756"/>
              <a:gd name="connsiteX32" fmla="*/ 2062368 w 3730291"/>
              <a:gd name="connsiteY32" fmla="*/ 497816 h 1174756"/>
              <a:gd name="connsiteX33" fmla="*/ 2071321 w 3730291"/>
              <a:gd name="connsiteY33" fmla="*/ 497816 h 1174756"/>
              <a:gd name="connsiteX34" fmla="*/ 2071321 w 3730291"/>
              <a:gd name="connsiteY34" fmla="*/ 488799 h 1174756"/>
              <a:gd name="connsiteX35" fmla="*/ 981471 w 3730291"/>
              <a:gd name="connsiteY35" fmla="*/ 479498 h 1174756"/>
              <a:gd name="connsiteX36" fmla="*/ 981471 w 3730291"/>
              <a:gd name="connsiteY36" fmla="*/ 490223 h 1174756"/>
              <a:gd name="connsiteX37" fmla="*/ 988996 w 3730291"/>
              <a:gd name="connsiteY37" fmla="*/ 490223 h 1174756"/>
              <a:gd name="connsiteX38" fmla="*/ 989662 w 3730291"/>
              <a:gd name="connsiteY38" fmla="*/ 490223 h 1174756"/>
              <a:gd name="connsiteX39" fmla="*/ 999664 w 3730291"/>
              <a:gd name="connsiteY39" fmla="*/ 496013 h 1174756"/>
              <a:gd name="connsiteX40" fmla="*/ 1000902 w 3730291"/>
              <a:gd name="connsiteY40" fmla="*/ 498196 h 1174756"/>
              <a:gd name="connsiteX41" fmla="*/ 1000902 w 3730291"/>
              <a:gd name="connsiteY41" fmla="*/ 543376 h 1174756"/>
              <a:gd name="connsiteX42" fmla="*/ 1006903 w 3730291"/>
              <a:gd name="connsiteY42" fmla="*/ 542711 h 1174756"/>
              <a:gd name="connsiteX43" fmla="*/ 1008141 w 3730291"/>
              <a:gd name="connsiteY43" fmla="*/ 542711 h 1174756"/>
              <a:gd name="connsiteX44" fmla="*/ 1014904 w 3730291"/>
              <a:gd name="connsiteY44" fmla="*/ 543376 h 1174756"/>
              <a:gd name="connsiteX45" fmla="*/ 1014904 w 3730291"/>
              <a:gd name="connsiteY45" fmla="*/ 497911 h 1174756"/>
              <a:gd name="connsiteX46" fmla="*/ 1016142 w 3730291"/>
              <a:gd name="connsiteY46" fmla="*/ 495728 h 1174756"/>
              <a:gd name="connsiteX47" fmla="*/ 1026143 w 3730291"/>
              <a:gd name="connsiteY47" fmla="*/ 489654 h 1174756"/>
              <a:gd name="connsiteX48" fmla="*/ 1026810 w 3730291"/>
              <a:gd name="connsiteY48" fmla="*/ 489654 h 1174756"/>
              <a:gd name="connsiteX49" fmla="*/ 1034430 w 3730291"/>
              <a:gd name="connsiteY49" fmla="*/ 489654 h 1174756"/>
              <a:gd name="connsiteX50" fmla="*/ 1034430 w 3730291"/>
              <a:gd name="connsiteY50" fmla="*/ 479498 h 1174756"/>
              <a:gd name="connsiteX51" fmla="*/ 1033573 w 3730291"/>
              <a:gd name="connsiteY51" fmla="*/ 479498 h 1174756"/>
              <a:gd name="connsiteX52" fmla="*/ 1033573 w 3730291"/>
              <a:gd name="connsiteY52" fmla="*/ 484243 h 1174756"/>
              <a:gd name="connsiteX53" fmla="*/ 1032334 w 3730291"/>
              <a:gd name="connsiteY53" fmla="*/ 485477 h 1174756"/>
              <a:gd name="connsiteX54" fmla="*/ 983471 w 3730291"/>
              <a:gd name="connsiteY54" fmla="*/ 485477 h 1174756"/>
              <a:gd name="connsiteX55" fmla="*/ 982233 w 3730291"/>
              <a:gd name="connsiteY55" fmla="*/ 484243 h 1174756"/>
              <a:gd name="connsiteX56" fmla="*/ 982233 w 3730291"/>
              <a:gd name="connsiteY56" fmla="*/ 479498 h 1174756"/>
              <a:gd name="connsiteX57" fmla="*/ 2070940 w 3730291"/>
              <a:gd name="connsiteY57" fmla="*/ 477884 h 1174756"/>
              <a:gd name="connsiteX58" fmla="*/ 2064654 w 3730291"/>
              <a:gd name="connsiteY58" fmla="*/ 484813 h 1174756"/>
              <a:gd name="connsiteX59" fmla="*/ 2070940 w 3730291"/>
              <a:gd name="connsiteY59" fmla="*/ 484813 h 1174756"/>
              <a:gd name="connsiteX60" fmla="*/ 2098753 w 3730291"/>
              <a:gd name="connsiteY60" fmla="*/ 476081 h 1174756"/>
              <a:gd name="connsiteX61" fmla="*/ 2098753 w 3730291"/>
              <a:gd name="connsiteY61" fmla="*/ 484528 h 1174756"/>
              <a:gd name="connsiteX62" fmla="*/ 2107230 w 3730291"/>
              <a:gd name="connsiteY62" fmla="*/ 484528 h 1174756"/>
              <a:gd name="connsiteX63" fmla="*/ 2094181 w 3730291"/>
              <a:gd name="connsiteY63" fmla="*/ 472284 h 1174756"/>
              <a:gd name="connsiteX64" fmla="*/ 2075988 w 3730291"/>
              <a:gd name="connsiteY64" fmla="*/ 472758 h 1174756"/>
              <a:gd name="connsiteX65" fmla="*/ 2075988 w 3730291"/>
              <a:gd name="connsiteY65" fmla="*/ 484528 h 1174756"/>
              <a:gd name="connsiteX66" fmla="*/ 2094181 w 3730291"/>
              <a:gd name="connsiteY66" fmla="*/ 484528 h 1174756"/>
              <a:gd name="connsiteX67" fmla="*/ 1033573 w 3730291"/>
              <a:gd name="connsiteY67" fmla="*/ 462318 h 1174756"/>
              <a:gd name="connsiteX68" fmla="*/ 1033573 w 3730291"/>
              <a:gd name="connsiteY68" fmla="*/ 477125 h 1174756"/>
              <a:gd name="connsiteX69" fmla="*/ 1034430 w 3730291"/>
              <a:gd name="connsiteY69" fmla="*/ 477125 h 1174756"/>
              <a:gd name="connsiteX70" fmla="*/ 1034430 w 3730291"/>
              <a:gd name="connsiteY70" fmla="*/ 462318 h 1174756"/>
              <a:gd name="connsiteX71" fmla="*/ 981471 w 3730291"/>
              <a:gd name="connsiteY71" fmla="*/ 462318 h 1174756"/>
              <a:gd name="connsiteX72" fmla="*/ 981471 w 3730291"/>
              <a:gd name="connsiteY72" fmla="*/ 477125 h 1174756"/>
              <a:gd name="connsiteX73" fmla="*/ 982233 w 3730291"/>
              <a:gd name="connsiteY73" fmla="*/ 477125 h 1174756"/>
              <a:gd name="connsiteX74" fmla="*/ 982233 w 3730291"/>
              <a:gd name="connsiteY74" fmla="*/ 462318 h 1174756"/>
              <a:gd name="connsiteX75" fmla="*/ 1253982 w 3730291"/>
              <a:gd name="connsiteY75" fmla="*/ 269 h 1174756"/>
              <a:gd name="connsiteX76" fmla="*/ 1350374 w 3730291"/>
              <a:gd name="connsiteY76" fmla="*/ 11089 h 1174756"/>
              <a:gd name="connsiteX77" fmla="*/ 1365138 w 3730291"/>
              <a:gd name="connsiteY77" fmla="*/ 9001 h 1174756"/>
              <a:gd name="connsiteX78" fmla="*/ 1366376 w 3730291"/>
              <a:gd name="connsiteY78" fmla="*/ 9001 h 1174756"/>
              <a:gd name="connsiteX79" fmla="*/ 1396190 w 3730291"/>
              <a:gd name="connsiteY79" fmla="*/ 26940 h 1174756"/>
              <a:gd name="connsiteX80" fmla="*/ 1396190 w 3730291"/>
              <a:gd name="connsiteY80" fmla="*/ 28174 h 1174756"/>
              <a:gd name="connsiteX81" fmla="*/ 1396190 w 3730291"/>
              <a:gd name="connsiteY81" fmla="*/ 146913 h 1174756"/>
              <a:gd name="connsiteX82" fmla="*/ 1398285 w 3730291"/>
              <a:gd name="connsiteY82" fmla="*/ 148242 h 1174756"/>
              <a:gd name="connsiteX83" fmla="*/ 1411525 w 3730291"/>
              <a:gd name="connsiteY83" fmla="*/ 158683 h 1174756"/>
              <a:gd name="connsiteX84" fmla="*/ 1412668 w 3730291"/>
              <a:gd name="connsiteY84" fmla="*/ 159822 h 1174756"/>
              <a:gd name="connsiteX85" fmla="*/ 1412668 w 3730291"/>
              <a:gd name="connsiteY85" fmla="*/ 844544 h 1174756"/>
              <a:gd name="connsiteX86" fmla="*/ 1550875 w 3730291"/>
              <a:gd name="connsiteY86" fmla="*/ 844544 h 1174756"/>
              <a:gd name="connsiteX87" fmla="*/ 1550875 w 3730291"/>
              <a:gd name="connsiteY87" fmla="*/ 803351 h 1174756"/>
              <a:gd name="connsiteX88" fmla="*/ 1561162 w 3730291"/>
              <a:gd name="connsiteY88" fmla="*/ 803351 h 1174756"/>
              <a:gd name="connsiteX89" fmla="*/ 1554494 w 3730291"/>
              <a:gd name="connsiteY89" fmla="*/ 789873 h 1174756"/>
              <a:gd name="connsiteX90" fmla="*/ 1585927 w 3730291"/>
              <a:gd name="connsiteY90" fmla="*/ 789873 h 1174756"/>
              <a:gd name="connsiteX91" fmla="*/ 1604977 w 3730291"/>
              <a:gd name="connsiteY91" fmla="*/ 789873 h 1174756"/>
              <a:gd name="connsiteX92" fmla="*/ 1621075 w 3730291"/>
              <a:gd name="connsiteY92" fmla="*/ 789873 h 1174756"/>
              <a:gd name="connsiteX93" fmla="*/ 1621075 w 3730291"/>
              <a:gd name="connsiteY93" fmla="*/ 623105 h 1174756"/>
              <a:gd name="connsiteX94" fmla="*/ 1621075 w 3730291"/>
              <a:gd name="connsiteY94" fmla="*/ 622061 h 1174756"/>
              <a:gd name="connsiteX95" fmla="*/ 1719563 w 3730291"/>
              <a:gd name="connsiteY95" fmla="*/ 544041 h 1174756"/>
              <a:gd name="connsiteX96" fmla="*/ 1720897 w 3730291"/>
              <a:gd name="connsiteY96" fmla="*/ 543281 h 1174756"/>
              <a:gd name="connsiteX97" fmla="*/ 1725088 w 3730291"/>
              <a:gd name="connsiteY97" fmla="*/ 543281 h 1174756"/>
              <a:gd name="connsiteX98" fmla="*/ 1725564 w 3730291"/>
              <a:gd name="connsiteY98" fmla="*/ 542807 h 1174756"/>
              <a:gd name="connsiteX99" fmla="*/ 1726040 w 3730291"/>
              <a:gd name="connsiteY99" fmla="*/ 543281 h 1174756"/>
              <a:gd name="connsiteX100" fmla="*/ 1728136 w 3730291"/>
              <a:gd name="connsiteY100" fmla="*/ 543281 h 1174756"/>
              <a:gd name="connsiteX101" fmla="*/ 1728136 w 3730291"/>
              <a:gd name="connsiteY101" fmla="*/ 542826 h 1174756"/>
              <a:gd name="connsiteX102" fmla="*/ 1728888 w 3730291"/>
              <a:gd name="connsiteY102" fmla="*/ 542532 h 1174756"/>
              <a:gd name="connsiteX103" fmla="*/ 1729184 w 3730291"/>
              <a:gd name="connsiteY103" fmla="*/ 543281 h 1174756"/>
              <a:gd name="connsiteX104" fmla="*/ 1731279 w 3730291"/>
              <a:gd name="connsiteY104" fmla="*/ 543281 h 1174756"/>
              <a:gd name="connsiteX105" fmla="*/ 1731755 w 3730291"/>
              <a:gd name="connsiteY105" fmla="*/ 542807 h 1174756"/>
              <a:gd name="connsiteX106" fmla="*/ 1732232 w 3730291"/>
              <a:gd name="connsiteY106" fmla="*/ 543281 h 1174756"/>
              <a:gd name="connsiteX107" fmla="*/ 1734327 w 3730291"/>
              <a:gd name="connsiteY107" fmla="*/ 543281 h 1174756"/>
              <a:gd name="connsiteX108" fmla="*/ 1734803 w 3730291"/>
              <a:gd name="connsiteY108" fmla="*/ 542807 h 1174756"/>
              <a:gd name="connsiteX109" fmla="*/ 1735280 w 3730291"/>
              <a:gd name="connsiteY109" fmla="*/ 543281 h 1174756"/>
              <a:gd name="connsiteX110" fmla="*/ 1737375 w 3730291"/>
              <a:gd name="connsiteY110" fmla="*/ 543281 h 1174756"/>
              <a:gd name="connsiteX111" fmla="*/ 1737851 w 3730291"/>
              <a:gd name="connsiteY111" fmla="*/ 542807 h 1174756"/>
              <a:gd name="connsiteX112" fmla="*/ 1738328 w 3730291"/>
              <a:gd name="connsiteY112" fmla="*/ 543281 h 1174756"/>
              <a:gd name="connsiteX113" fmla="*/ 1740518 w 3730291"/>
              <a:gd name="connsiteY113" fmla="*/ 543281 h 1174756"/>
              <a:gd name="connsiteX114" fmla="*/ 1740518 w 3730291"/>
              <a:gd name="connsiteY114" fmla="*/ 542712 h 1174756"/>
              <a:gd name="connsiteX115" fmla="*/ 1740995 w 3730291"/>
              <a:gd name="connsiteY115" fmla="*/ 543281 h 1174756"/>
              <a:gd name="connsiteX116" fmla="*/ 1741198 w 3730291"/>
              <a:gd name="connsiteY116" fmla="*/ 543269 h 1174756"/>
              <a:gd name="connsiteX117" fmla="*/ 1742614 w 3730291"/>
              <a:gd name="connsiteY117" fmla="*/ 544705 h 1174756"/>
              <a:gd name="connsiteX118" fmla="*/ 1742614 w 3730291"/>
              <a:gd name="connsiteY118" fmla="*/ 962050 h 1174756"/>
              <a:gd name="connsiteX119" fmla="*/ 1792387 w 3730291"/>
              <a:gd name="connsiteY119" fmla="*/ 962050 h 1174756"/>
              <a:gd name="connsiteX120" fmla="*/ 1796049 w 3730291"/>
              <a:gd name="connsiteY120" fmla="*/ 787784 h 1174756"/>
              <a:gd name="connsiteX121" fmla="*/ 1811670 w 3730291"/>
              <a:gd name="connsiteY121" fmla="*/ 787784 h 1174756"/>
              <a:gd name="connsiteX122" fmla="*/ 1811670 w 3730291"/>
              <a:gd name="connsiteY122" fmla="*/ 781045 h 1174756"/>
              <a:gd name="connsiteX123" fmla="*/ 1815194 w 3730291"/>
              <a:gd name="connsiteY123" fmla="*/ 781045 h 1174756"/>
              <a:gd name="connsiteX124" fmla="*/ 1815194 w 3730291"/>
              <a:gd name="connsiteY124" fmla="*/ 724760 h 1174756"/>
              <a:gd name="connsiteX125" fmla="*/ 1824815 w 3730291"/>
              <a:gd name="connsiteY125" fmla="*/ 724760 h 1174756"/>
              <a:gd name="connsiteX126" fmla="*/ 1824815 w 3730291"/>
              <a:gd name="connsiteY126" fmla="*/ 673885 h 1174756"/>
              <a:gd name="connsiteX127" fmla="*/ 1829006 w 3730291"/>
              <a:gd name="connsiteY127" fmla="*/ 673885 h 1174756"/>
              <a:gd name="connsiteX128" fmla="*/ 1829006 w 3730291"/>
              <a:gd name="connsiteY128" fmla="*/ 724760 h 1174756"/>
              <a:gd name="connsiteX129" fmla="*/ 1869868 w 3730291"/>
              <a:gd name="connsiteY129" fmla="*/ 724760 h 1174756"/>
              <a:gd name="connsiteX130" fmla="*/ 1869868 w 3730291"/>
              <a:gd name="connsiteY130" fmla="*/ 748109 h 1174756"/>
              <a:gd name="connsiteX131" fmla="*/ 1888251 w 3730291"/>
              <a:gd name="connsiteY131" fmla="*/ 748109 h 1174756"/>
              <a:gd name="connsiteX132" fmla="*/ 1888251 w 3730291"/>
              <a:gd name="connsiteY132" fmla="*/ 787784 h 1174756"/>
              <a:gd name="connsiteX133" fmla="*/ 1892918 w 3730291"/>
              <a:gd name="connsiteY133" fmla="*/ 787784 h 1174756"/>
              <a:gd name="connsiteX134" fmla="*/ 1892918 w 3730291"/>
              <a:gd name="connsiteY134" fmla="*/ 880517 h 1174756"/>
              <a:gd name="connsiteX135" fmla="*/ 1893489 w 3730291"/>
              <a:gd name="connsiteY135" fmla="*/ 880517 h 1174756"/>
              <a:gd name="connsiteX136" fmla="*/ 1893489 w 3730291"/>
              <a:gd name="connsiteY136" fmla="*/ 857832 h 1174756"/>
              <a:gd name="connsiteX137" fmla="*/ 1893965 w 3730291"/>
              <a:gd name="connsiteY137" fmla="*/ 857832 h 1174756"/>
              <a:gd name="connsiteX138" fmla="*/ 1896823 w 3730291"/>
              <a:gd name="connsiteY138" fmla="*/ 857832 h 1174756"/>
              <a:gd name="connsiteX139" fmla="*/ 1896823 w 3730291"/>
              <a:gd name="connsiteY139" fmla="*/ 846822 h 1174756"/>
              <a:gd name="connsiteX140" fmla="*/ 1897204 w 3730291"/>
              <a:gd name="connsiteY140" fmla="*/ 846822 h 1174756"/>
              <a:gd name="connsiteX141" fmla="*/ 1902443 w 3730291"/>
              <a:gd name="connsiteY141" fmla="*/ 846822 h 1174756"/>
              <a:gd name="connsiteX142" fmla="*/ 1918921 w 3730291"/>
              <a:gd name="connsiteY142" fmla="*/ 817398 h 1174756"/>
              <a:gd name="connsiteX143" fmla="*/ 1919207 w 3730291"/>
              <a:gd name="connsiteY143" fmla="*/ 817683 h 1174756"/>
              <a:gd name="connsiteX144" fmla="*/ 1919397 w 3730291"/>
              <a:gd name="connsiteY144" fmla="*/ 817398 h 1174756"/>
              <a:gd name="connsiteX145" fmla="*/ 1937304 w 3730291"/>
              <a:gd name="connsiteY145" fmla="*/ 846822 h 1174756"/>
              <a:gd name="connsiteX146" fmla="*/ 1941972 w 3730291"/>
              <a:gd name="connsiteY146" fmla="*/ 846822 h 1174756"/>
              <a:gd name="connsiteX147" fmla="*/ 1942448 w 3730291"/>
              <a:gd name="connsiteY147" fmla="*/ 846822 h 1174756"/>
              <a:gd name="connsiteX148" fmla="*/ 1942448 w 3730291"/>
              <a:gd name="connsiteY148" fmla="*/ 857832 h 1174756"/>
              <a:gd name="connsiteX149" fmla="*/ 1945210 w 3730291"/>
              <a:gd name="connsiteY149" fmla="*/ 857832 h 1174756"/>
              <a:gd name="connsiteX150" fmla="*/ 1945686 w 3730291"/>
              <a:gd name="connsiteY150" fmla="*/ 857832 h 1174756"/>
              <a:gd name="connsiteX151" fmla="*/ 1945686 w 3730291"/>
              <a:gd name="connsiteY151" fmla="*/ 880517 h 1174756"/>
              <a:gd name="connsiteX152" fmla="*/ 1961784 w 3730291"/>
              <a:gd name="connsiteY152" fmla="*/ 880517 h 1174756"/>
              <a:gd name="connsiteX153" fmla="*/ 1962260 w 3730291"/>
              <a:gd name="connsiteY153" fmla="*/ 880517 h 1174756"/>
              <a:gd name="connsiteX154" fmla="*/ 1962260 w 3730291"/>
              <a:gd name="connsiteY154" fmla="*/ 962050 h 1174756"/>
              <a:gd name="connsiteX155" fmla="*/ 1996169 w 3730291"/>
              <a:gd name="connsiteY155" fmla="*/ 962050 h 1174756"/>
              <a:gd name="connsiteX156" fmla="*/ 1996169 w 3730291"/>
              <a:gd name="connsiteY156" fmla="*/ 913548 h 1174756"/>
              <a:gd name="connsiteX157" fmla="*/ 1996550 w 3730291"/>
              <a:gd name="connsiteY157" fmla="*/ 913548 h 1174756"/>
              <a:gd name="connsiteX158" fmla="*/ 2003598 w 3730291"/>
              <a:gd name="connsiteY158" fmla="*/ 913548 h 1174756"/>
              <a:gd name="connsiteX159" fmla="*/ 2003598 w 3730291"/>
              <a:gd name="connsiteY159" fmla="*/ 883839 h 1174756"/>
              <a:gd name="connsiteX160" fmla="*/ 2003979 w 3730291"/>
              <a:gd name="connsiteY160" fmla="*/ 883839 h 1174756"/>
              <a:gd name="connsiteX161" fmla="*/ 2016457 w 3730291"/>
              <a:gd name="connsiteY161" fmla="*/ 883839 h 1174756"/>
              <a:gd name="connsiteX162" fmla="*/ 2016457 w 3730291"/>
              <a:gd name="connsiteY162" fmla="*/ 509681 h 1174756"/>
              <a:gd name="connsiteX163" fmla="*/ 2028363 w 3730291"/>
              <a:gd name="connsiteY163" fmla="*/ 497816 h 1174756"/>
              <a:gd name="connsiteX164" fmla="*/ 2057796 w 3730291"/>
              <a:gd name="connsiteY164" fmla="*/ 497816 h 1174756"/>
              <a:gd name="connsiteX165" fmla="*/ 2057796 w 3730291"/>
              <a:gd name="connsiteY165" fmla="*/ 487186 h 1174756"/>
              <a:gd name="connsiteX166" fmla="*/ 2057796 w 3730291"/>
              <a:gd name="connsiteY166" fmla="*/ 486426 h 1174756"/>
              <a:gd name="connsiteX167" fmla="*/ 2057796 w 3730291"/>
              <a:gd name="connsiteY167" fmla="*/ 485762 h 1174756"/>
              <a:gd name="connsiteX168" fmla="*/ 2070845 w 3730291"/>
              <a:gd name="connsiteY168" fmla="*/ 471240 h 1174756"/>
              <a:gd name="connsiteX169" fmla="*/ 2070845 w 3730291"/>
              <a:gd name="connsiteY169" fmla="*/ 422263 h 1174756"/>
              <a:gd name="connsiteX170" fmla="*/ 2072940 w 3730291"/>
              <a:gd name="connsiteY170" fmla="*/ 420175 h 1174756"/>
              <a:gd name="connsiteX171" fmla="*/ 2073038 w 3730291"/>
              <a:gd name="connsiteY171" fmla="*/ 420173 h 1174756"/>
              <a:gd name="connsiteX172" fmla="*/ 2075131 w 3730291"/>
              <a:gd name="connsiteY172" fmla="*/ 422263 h 1174756"/>
              <a:gd name="connsiteX173" fmla="*/ 2075131 w 3730291"/>
              <a:gd name="connsiteY173" fmla="*/ 468487 h 1174756"/>
              <a:gd name="connsiteX174" fmla="*/ 2093324 w 3730291"/>
              <a:gd name="connsiteY174" fmla="*/ 468487 h 1174756"/>
              <a:gd name="connsiteX175" fmla="*/ 2093324 w 3730291"/>
              <a:gd name="connsiteY175" fmla="*/ 422263 h 1174756"/>
              <a:gd name="connsiteX176" fmla="*/ 2095419 w 3730291"/>
              <a:gd name="connsiteY176" fmla="*/ 420175 h 1174756"/>
              <a:gd name="connsiteX177" fmla="*/ 2097515 w 3730291"/>
              <a:gd name="connsiteY177" fmla="*/ 422263 h 1174756"/>
              <a:gd name="connsiteX178" fmla="*/ 2097515 w 3730291"/>
              <a:gd name="connsiteY178" fmla="*/ 469721 h 1174756"/>
              <a:gd name="connsiteX179" fmla="*/ 2110850 w 3730291"/>
              <a:gd name="connsiteY179" fmla="*/ 483009 h 1174756"/>
              <a:gd name="connsiteX180" fmla="*/ 2111517 w 3730291"/>
              <a:gd name="connsiteY180" fmla="*/ 484433 h 1174756"/>
              <a:gd name="connsiteX181" fmla="*/ 2111517 w 3730291"/>
              <a:gd name="connsiteY181" fmla="*/ 497816 h 1174756"/>
              <a:gd name="connsiteX182" fmla="*/ 2140092 w 3730291"/>
              <a:gd name="connsiteY182" fmla="*/ 497816 h 1174756"/>
              <a:gd name="connsiteX183" fmla="*/ 2151998 w 3730291"/>
              <a:gd name="connsiteY183" fmla="*/ 509681 h 1174756"/>
              <a:gd name="connsiteX184" fmla="*/ 2151998 w 3730291"/>
              <a:gd name="connsiteY184" fmla="*/ 677599 h 1174756"/>
              <a:gd name="connsiteX185" fmla="*/ 2153046 w 3730291"/>
              <a:gd name="connsiteY185" fmla="*/ 681859 h 1174756"/>
              <a:gd name="connsiteX186" fmla="*/ 2153046 w 3730291"/>
              <a:gd name="connsiteY186" fmla="*/ 682808 h 1174756"/>
              <a:gd name="connsiteX187" fmla="*/ 2153938 w 3730291"/>
              <a:gd name="connsiteY187" fmla="*/ 722482 h 1174756"/>
              <a:gd name="connsiteX188" fmla="*/ 2235152 w 3730291"/>
              <a:gd name="connsiteY188" fmla="*/ 722482 h 1174756"/>
              <a:gd name="connsiteX189" fmla="*/ 2235152 w 3730291"/>
              <a:gd name="connsiteY189" fmla="*/ 395308 h 1174756"/>
              <a:gd name="connsiteX190" fmla="*/ 2334116 w 3730291"/>
              <a:gd name="connsiteY190" fmla="*/ 395308 h 1174756"/>
              <a:gd name="connsiteX191" fmla="*/ 2334116 w 3730291"/>
              <a:gd name="connsiteY191" fmla="*/ 792245 h 1174756"/>
              <a:gd name="connsiteX192" fmla="*/ 2350975 w 3730291"/>
              <a:gd name="connsiteY192" fmla="*/ 792245 h 1174756"/>
              <a:gd name="connsiteX193" fmla="*/ 2350975 w 3730291"/>
              <a:gd name="connsiteY193" fmla="*/ 677872 h 1174756"/>
              <a:gd name="connsiteX194" fmla="*/ 2351642 w 3730291"/>
              <a:gd name="connsiteY194" fmla="*/ 677872 h 1174756"/>
              <a:gd name="connsiteX195" fmla="*/ 2463751 w 3730291"/>
              <a:gd name="connsiteY195" fmla="*/ 677872 h 1174756"/>
              <a:gd name="connsiteX196" fmla="*/ 2463751 w 3730291"/>
              <a:gd name="connsiteY196" fmla="*/ 638482 h 1174756"/>
              <a:gd name="connsiteX197" fmla="*/ 2464608 w 3730291"/>
              <a:gd name="connsiteY197" fmla="*/ 538346 h 1174756"/>
              <a:gd name="connsiteX198" fmla="*/ 2467752 w 3730291"/>
              <a:gd name="connsiteY198" fmla="*/ 396922 h 1174756"/>
              <a:gd name="connsiteX199" fmla="*/ 2467752 w 3730291"/>
              <a:gd name="connsiteY199" fmla="*/ 395308 h 1174756"/>
              <a:gd name="connsiteX200" fmla="*/ 2478325 w 3730291"/>
              <a:gd name="connsiteY200" fmla="*/ 208893 h 1174756"/>
              <a:gd name="connsiteX201" fmla="*/ 2493374 w 3730291"/>
              <a:gd name="connsiteY201" fmla="*/ 90059 h 1174756"/>
              <a:gd name="connsiteX202" fmla="*/ 2505185 w 3730291"/>
              <a:gd name="connsiteY202" fmla="*/ 79238 h 1174756"/>
              <a:gd name="connsiteX203" fmla="*/ 2594815 w 3730291"/>
              <a:gd name="connsiteY203" fmla="*/ 79238 h 1174756"/>
              <a:gd name="connsiteX204" fmla="*/ 2595767 w 3730291"/>
              <a:gd name="connsiteY204" fmla="*/ 79238 h 1174756"/>
              <a:gd name="connsiteX205" fmla="*/ 2604245 w 3730291"/>
              <a:gd name="connsiteY205" fmla="*/ 90059 h 1174756"/>
              <a:gd name="connsiteX206" fmla="*/ 2620437 w 3730291"/>
              <a:gd name="connsiteY206" fmla="*/ 215443 h 1174756"/>
              <a:gd name="connsiteX207" fmla="*/ 2634248 w 3730291"/>
              <a:gd name="connsiteY207" fmla="*/ 638482 h 1174756"/>
              <a:gd name="connsiteX208" fmla="*/ 2634248 w 3730291"/>
              <a:gd name="connsiteY208" fmla="*/ 858972 h 1174756"/>
              <a:gd name="connsiteX209" fmla="*/ 2638345 w 3730291"/>
              <a:gd name="connsiteY209" fmla="*/ 858972 h 1174756"/>
              <a:gd name="connsiteX210" fmla="*/ 2638345 w 3730291"/>
              <a:gd name="connsiteY210" fmla="*/ 871785 h 1174756"/>
              <a:gd name="connsiteX211" fmla="*/ 2650728 w 3730291"/>
              <a:gd name="connsiteY211" fmla="*/ 871785 h 1174756"/>
              <a:gd name="connsiteX212" fmla="*/ 2650728 w 3730291"/>
              <a:gd name="connsiteY212" fmla="*/ 655852 h 1174756"/>
              <a:gd name="connsiteX213" fmla="*/ 2660729 w 3730291"/>
              <a:gd name="connsiteY213" fmla="*/ 651770 h 1174756"/>
              <a:gd name="connsiteX214" fmla="*/ 2721117 w 3730291"/>
              <a:gd name="connsiteY214" fmla="*/ 651770 h 1174756"/>
              <a:gd name="connsiteX215" fmla="*/ 2727880 w 3730291"/>
              <a:gd name="connsiteY215" fmla="*/ 651770 h 1174756"/>
              <a:gd name="connsiteX216" fmla="*/ 2727880 w 3730291"/>
              <a:gd name="connsiteY216" fmla="*/ 807716 h 1174756"/>
              <a:gd name="connsiteX217" fmla="*/ 2743406 w 3730291"/>
              <a:gd name="connsiteY217" fmla="*/ 807716 h 1174756"/>
              <a:gd name="connsiteX218" fmla="*/ 2743406 w 3730291"/>
              <a:gd name="connsiteY218" fmla="*/ 801642 h 1174756"/>
              <a:gd name="connsiteX219" fmla="*/ 2745025 w 3730291"/>
              <a:gd name="connsiteY219" fmla="*/ 800218 h 1174756"/>
              <a:gd name="connsiteX220" fmla="*/ 2759598 w 3730291"/>
              <a:gd name="connsiteY220" fmla="*/ 800218 h 1174756"/>
              <a:gd name="connsiteX221" fmla="*/ 2759598 w 3730291"/>
              <a:gd name="connsiteY221" fmla="*/ 765479 h 1174756"/>
              <a:gd name="connsiteX222" fmla="*/ 2759598 w 3730291"/>
              <a:gd name="connsiteY222" fmla="*/ 764055 h 1174756"/>
              <a:gd name="connsiteX223" fmla="*/ 2764075 w 3730291"/>
              <a:gd name="connsiteY223" fmla="*/ 764055 h 1174756"/>
              <a:gd name="connsiteX224" fmla="*/ 2764075 w 3730291"/>
              <a:gd name="connsiteY224" fmla="*/ 807716 h 1174756"/>
              <a:gd name="connsiteX225" fmla="*/ 2766647 w 3730291"/>
              <a:gd name="connsiteY225" fmla="*/ 807716 h 1174756"/>
              <a:gd name="connsiteX226" fmla="*/ 2766647 w 3730291"/>
              <a:gd name="connsiteY226" fmla="*/ 790821 h 1174756"/>
              <a:gd name="connsiteX227" fmla="*/ 2766647 w 3730291"/>
              <a:gd name="connsiteY227" fmla="*/ 789682 h 1174756"/>
              <a:gd name="connsiteX228" fmla="*/ 2770076 w 3730291"/>
              <a:gd name="connsiteY228" fmla="*/ 789682 h 1174756"/>
              <a:gd name="connsiteX229" fmla="*/ 2770076 w 3730291"/>
              <a:gd name="connsiteY229" fmla="*/ 807716 h 1174756"/>
              <a:gd name="connsiteX230" fmla="*/ 2776458 w 3730291"/>
              <a:gd name="connsiteY230" fmla="*/ 807716 h 1174756"/>
              <a:gd name="connsiteX231" fmla="*/ 2778172 w 3730291"/>
              <a:gd name="connsiteY231" fmla="*/ 809425 h 1174756"/>
              <a:gd name="connsiteX232" fmla="*/ 2778172 w 3730291"/>
              <a:gd name="connsiteY232" fmla="*/ 827269 h 1174756"/>
              <a:gd name="connsiteX233" fmla="*/ 2779505 w 3730291"/>
              <a:gd name="connsiteY233" fmla="*/ 827269 h 1174756"/>
              <a:gd name="connsiteX234" fmla="*/ 2779505 w 3730291"/>
              <a:gd name="connsiteY234" fmla="*/ 590265 h 1174756"/>
              <a:gd name="connsiteX235" fmla="*/ 2780839 w 3730291"/>
              <a:gd name="connsiteY235" fmla="*/ 588936 h 1174756"/>
              <a:gd name="connsiteX236" fmla="*/ 2791411 w 3730291"/>
              <a:gd name="connsiteY236" fmla="*/ 588936 h 1174756"/>
              <a:gd name="connsiteX237" fmla="*/ 2791411 w 3730291"/>
              <a:gd name="connsiteY237" fmla="*/ 525627 h 1174756"/>
              <a:gd name="connsiteX238" fmla="*/ 2792650 w 3730291"/>
              <a:gd name="connsiteY238" fmla="*/ 524393 h 1174756"/>
              <a:gd name="connsiteX239" fmla="*/ 2798079 w 3730291"/>
              <a:gd name="connsiteY239" fmla="*/ 524393 h 1174756"/>
              <a:gd name="connsiteX240" fmla="*/ 2798079 w 3730291"/>
              <a:gd name="connsiteY240" fmla="*/ 489559 h 1174756"/>
              <a:gd name="connsiteX241" fmla="*/ 2799317 w 3730291"/>
              <a:gd name="connsiteY241" fmla="*/ 488325 h 1174756"/>
              <a:gd name="connsiteX242" fmla="*/ 2813319 w 3730291"/>
              <a:gd name="connsiteY242" fmla="*/ 488325 h 1174756"/>
              <a:gd name="connsiteX243" fmla="*/ 2813319 w 3730291"/>
              <a:gd name="connsiteY243" fmla="*/ 454155 h 1174756"/>
              <a:gd name="connsiteX244" fmla="*/ 2813315 w 3730291"/>
              <a:gd name="connsiteY244" fmla="*/ 454057 h 1174756"/>
              <a:gd name="connsiteX245" fmla="*/ 2814557 w 3730291"/>
              <a:gd name="connsiteY245" fmla="*/ 452827 h 1174756"/>
              <a:gd name="connsiteX246" fmla="*/ 2825320 w 3730291"/>
              <a:gd name="connsiteY246" fmla="*/ 452827 h 1174756"/>
              <a:gd name="connsiteX247" fmla="*/ 2825321 w 3730291"/>
              <a:gd name="connsiteY247" fmla="*/ 409165 h 1174756"/>
              <a:gd name="connsiteX248" fmla="*/ 2825317 w 3730291"/>
              <a:gd name="connsiteY248" fmla="*/ 409067 h 1174756"/>
              <a:gd name="connsiteX249" fmla="*/ 2826559 w 3730291"/>
              <a:gd name="connsiteY249" fmla="*/ 407836 h 1174756"/>
              <a:gd name="connsiteX250" fmla="*/ 2835036 w 3730291"/>
              <a:gd name="connsiteY250" fmla="*/ 407836 h 1174756"/>
              <a:gd name="connsiteX251" fmla="*/ 2836846 w 3730291"/>
              <a:gd name="connsiteY251" fmla="*/ 341395 h 1174756"/>
              <a:gd name="connsiteX252" fmla="*/ 2836845 w 3730291"/>
              <a:gd name="connsiteY252" fmla="*/ 341395 h 1174756"/>
              <a:gd name="connsiteX253" fmla="*/ 2838465 w 3730291"/>
              <a:gd name="connsiteY253" fmla="*/ 337504 h 1174756"/>
              <a:gd name="connsiteX254" fmla="*/ 2838465 w 3730291"/>
              <a:gd name="connsiteY254" fmla="*/ 290046 h 1174756"/>
              <a:gd name="connsiteX255" fmla="*/ 2839703 w 3730291"/>
              <a:gd name="connsiteY255" fmla="*/ 288812 h 1174756"/>
              <a:gd name="connsiteX256" fmla="*/ 2841322 w 3730291"/>
              <a:gd name="connsiteY256" fmla="*/ 288812 h 1174756"/>
              <a:gd name="connsiteX257" fmla="*/ 2842560 w 3730291"/>
              <a:gd name="connsiteY257" fmla="*/ 290046 h 1174756"/>
              <a:gd name="connsiteX258" fmla="*/ 2842560 w 3730291"/>
              <a:gd name="connsiteY258" fmla="*/ 337504 h 1174756"/>
              <a:gd name="connsiteX259" fmla="*/ 2844180 w 3730291"/>
              <a:gd name="connsiteY259" fmla="*/ 341395 h 1174756"/>
              <a:gd name="connsiteX260" fmla="*/ 2845990 w 3730291"/>
              <a:gd name="connsiteY260" fmla="*/ 407836 h 1174756"/>
              <a:gd name="connsiteX261" fmla="*/ 2853800 w 3730291"/>
              <a:gd name="connsiteY261" fmla="*/ 407836 h 1174756"/>
              <a:gd name="connsiteX262" fmla="*/ 2853899 w 3730291"/>
              <a:gd name="connsiteY262" fmla="*/ 407840 h 1174756"/>
              <a:gd name="connsiteX263" fmla="*/ 2855038 w 3730291"/>
              <a:gd name="connsiteY263" fmla="*/ 409165 h 1174756"/>
              <a:gd name="connsiteX264" fmla="*/ 2855038 w 3730291"/>
              <a:gd name="connsiteY264" fmla="*/ 452827 h 1174756"/>
              <a:gd name="connsiteX265" fmla="*/ 2867516 w 3730291"/>
              <a:gd name="connsiteY265" fmla="*/ 452827 h 1174756"/>
              <a:gd name="connsiteX266" fmla="*/ 2867615 w 3730291"/>
              <a:gd name="connsiteY266" fmla="*/ 452830 h 1174756"/>
              <a:gd name="connsiteX267" fmla="*/ 2868754 w 3730291"/>
              <a:gd name="connsiteY267" fmla="*/ 454155 h 1174756"/>
              <a:gd name="connsiteX268" fmla="*/ 2868754 w 3730291"/>
              <a:gd name="connsiteY268" fmla="*/ 488325 h 1174756"/>
              <a:gd name="connsiteX269" fmla="*/ 2885518 w 3730291"/>
              <a:gd name="connsiteY269" fmla="*/ 488325 h 1174756"/>
              <a:gd name="connsiteX270" fmla="*/ 2886757 w 3730291"/>
              <a:gd name="connsiteY270" fmla="*/ 489559 h 1174756"/>
              <a:gd name="connsiteX271" fmla="*/ 2886757 w 3730291"/>
              <a:gd name="connsiteY271" fmla="*/ 524393 h 1174756"/>
              <a:gd name="connsiteX272" fmla="*/ 2892376 w 3730291"/>
              <a:gd name="connsiteY272" fmla="*/ 524393 h 1174756"/>
              <a:gd name="connsiteX273" fmla="*/ 2893615 w 3730291"/>
              <a:gd name="connsiteY273" fmla="*/ 525627 h 1174756"/>
              <a:gd name="connsiteX274" fmla="*/ 2893615 w 3730291"/>
              <a:gd name="connsiteY274" fmla="*/ 588936 h 1174756"/>
              <a:gd name="connsiteX275" fmla="*/ 2906664 w 3730291"/>
              <a:gd name="connsiteY275" fmla="*/ 588936 h 1174756"/>
              <a:gd name="connsiteX276" fmla="*/ 2906763 w 3730291"/>
              <a:gd name="connsiteY276" fmla="*/ 588939 h 1174756"/>
              <a:gd name="connsiteX277" fmla="*/ 2907902 w 3730291"/>
              <a:gd name="connsiteY277" fmla="*/ 590265 h 1174756"/>
              <a:gd name="connsiteX278" fmla="*/ 2907902 w 3730291"/>
              <a:gd name="connsiteY278" fmla="*/ 914748 h 1174756"/>
              <a:gd name="connsiteX279" fmla="*/ 2914760 w 3730291"/>
              <a:gd name="connsiteY279" fmla="*/ 910130 h 1174756"/>
              <a:gd name="connsiteX280" fmla="*/ 2916474 w 3730291"/>
              <a:gd name="connsiteY280" fmla="*/ 908991 h 1174756"/>
              <a:gd name="connsiteX281" fmla="*/ 2917617 w 3730291"/>
              <a:gd name="connsiteY281" fmla="*/ 908327 h 1174756"/>
              <a:gd name="connsiteX282" fmla="*/ 2923713 w 3730291"/>
              <a:gd name="connsiteY282" fmla="*/ 904815 h 1174756"/>
              <a:gd name="connsiteX283" fmla="*/ 2924571 w 3730291"/>
              <a:gd name="connsiteY283" fmla="*/ 904815 h 1174756"/>
              <a:gd name="connsiteX284" fmla="*/ 2929238 w 3730291"/>
              <a:gd name="connsiteY284" fmla="*/ 902727 h 1174756"/>
              <a:gd name="connsiteX285" fmla="*/ 2936763 w 3730291"/>
              <a:gd name="connsiteY285" fmla="*/ 899310 h 1174756"/>
              <a:gd name="connsiteX286" fmla="*/ 2938191 w 3730291"/>
              <a:gd name="connsiteY286" fmla="*/ 898646 h 1174756"/>
              <a:gd name="connsiteX287" fmla="*/ 2939906 w 3730291"/>
              <a:gd name="connsiteY287" fmla="*/ 897981 h 1174756"/>
              <a:gd name="connsiteX288" fmla="*/ 2941049 w 3730291"/>
              <a:gd name="connsiteY288" fmla="*/ 897981 h 1174756"/>
              <a:gd name="connsiteX289" fmla="*/ 2943049 w 3730291"/>
              <a:gd name="connsiteY289" fmla="*/ 897317 h 1174756"/>
              <a:gd name="connsiteX290" fmla="*/ 2944097 w 3730291"/>
              <a:gd name="connsiteY290" fmla="*/ 897317 h 1174756"/>
              <a:gd name="connsiteX291" fmla="*/ 2963052 w 3730291"/>
              <a:gd name="connsiteY291" fmla="*/ 892457 h 1174756"/>
              <a:gd name="connsiteX292" fmla="*/ 2963052 w 3730291"/>
              <a:gd name="connsiteY292" fmla="*/ 744408 h 1174756"/>
              <a:gd name="connsiteX293" fmla="*/ 2963623 w 3730291"/>
              <a:gd name="connsiteY293" fmla="*/ 701886 h 1174756"/>
              <a:gd name="connsiteX294" fmla="*/ 2977720 w 3730291"/>
              <a:gd name="connsiteY294" fmla="*/ 596624 h 1174756"/>
              <a:gd name="connsiteX295" fmla="*/ 2996103 w 3730291"/>
              <a:gd name="connsiteY295" fmla="*/ 586468 h 1174756"/>
              <a:gd name="connsiteX296" fmla="*/ 2997342 w 3730291"/>
              <a:gd name="connsiteY296" fmla="*/ 586468 h 1174756"/>
              <a:gd name="connsiteX297" fmla="*/ 3001819 w 3730291"/>
              <a:gd name="connsiteY297" fmla="*/ 585519 h 1174756"/>
              <a:gd name="connsiteX298" fmla="*/ 3002485 w 3730291"/>
              <a:gd name="connsiteY298" fmla="*/ 585044 h 1174756"/>
              <a:gd name="connsiteX299" fmla="*/ 3003247 w 3730291"/>
              <a:gd name="connsiteY299" fmla="*/ 585044 h 1174756"/>
              <a:gd name="connsiteX300" fmla="*/ 3023631 w 3730291"/>
              <a:gd name="connsiteY300" fmla="*/ 583146 h 1174756"/>
              <a:gd name="connsiteX301" fmla="*/ 3042109 w 3730291"/>
              <a:gd name="connsiteY301" fmla="*/ 583146 h 1174756"/>
              <a:gd name="connsiteX302" fmla="*/ 3055540 w 3730291"/>
              <a:gd name="connsiteY302" fmla="*/ 583146 h 1174756"/>
              <a:gd name="connsiteX303" fmla="*/ 3057635 w 3730291"/>
              <a:gd name="connsiteY303" fmla="*/ 583146 h 1174756"/>
              <a:gd name="connsiteX304" fmla="*/ 3088115 w 3730291"/>
              <a:gd name="connsiteY304" fmla="*/ 585139 h 1174756"/>
              <a:gd name="connsiteX305" fmla="*/ 3088877 w 3730291"/>
              <a:gd name="connsiteY305" fmla="*/ 585139 h 1174756"/>
              <a:gd name="connsiteX306" fmla="*/ 3118214 w 3730291"/>
              <a:gd name="connsiteY306" fmla="*/ 590075 h 1174756"/>
              <a:gd name="connsiteX307" fmla="*/ 3124977 w 3730291"/>
              <a:gd name="connsiteY307" fmla="*/ 591878 h 1174756"/>
              <a:gd name="connsiteX308" fmla="*/ 3136662 w 3730291"/>
              <a:gd name="connsiteY308" fmla="*/ 609907 h 1174756"/>
              <a:gd name="connsiteX309" fmla="*/ 3139157 w 3730291"/>
              <a:gd name="connsiteY309" fmla="*/ 624245 h 1174756"/>
              <a:gd name="connsiteX310" fmla="*/ 3152314 w 3730291"/>
              <a:gd name="connsiteY310" fmla="*/ 624245 h 1174756"/>
              <a:gd name="connsiteX311" fmla="*/ 3152314 w 3730291"/>
              <a:gd name="connsiteY311" fmla="*/ 557804 h 1174756"/>
              <a:gd name="connsiteX312" fmla="*/ 3161839 w 3730291"/>
              <a:gd name="connsiteY312" fmla="*/ 557804 h 1174756"/>
              <a:gd name="connsiteX313" fmla="*/ 3161839 w 3730291"/>
              <a:gd name="connsiteY313" fmla="*/ 722578 h 1174756"/>
              <a:gd name="connsiteX314" fmla="*/ 3179174 w 3730291"/>
              <a:gd name="connsiteY314" fmla="*/ 722578 h 1174756"/>
              <a:gd name="connsiteX315" fmla="*/ 3179174 w 3730291"/>
              <a:gd name="connsiteY315" fmla="*/ 901684 h 1174756"/>
              <a:gd name="connsiteX316" fmla="*/ 3201368 w 3730291"/>
              <a:gd name="connsiteY316" fmla="*/ 901684 h 1174756"/>
              <a:gd name="connsiteX317" fmla="*/ 3201368 w 3730291"/>
              <a:gd name="connsiteY317" fmla="*/ 904911 h 1174756"/>
              <a:gd name="connsiteX318" fmla="*/ 3201368 w 3730291"/>
              <a:gd name="connsiteY318" fmla="*/ 908802 h 1174756"/>
              <a:gd name="connsiteX319" fmla="*/ 3210893 w 3730291"/>
              <a:gd name="connsiteY319" fmla="*/ 908802 h 1174756"/>
              <a:gd name="connsiteX320" fmla="*/ 3210893 w 3730291"/>
              <a:gd name="connsiteY320" fmla="*/ 967745 h 1174756"/>
              <a:gd name="connsiteX321" fmla="*/ 3225752 w 3730291"/>
              <a:gd name="connsiteY321" fmla="*/ 967745 h 1174756"/>
              <a:gd name="connsiteX322" fmla="*/ 3225859 w 3730291"/>
              <a:gd name="connsiteY322" fmla="*/ 967748 h 1174756"/>
              <a:gd name="connsiteX323" fmla="*/ 3229180 w 3730291"/>
              <a:gd name="connsiteY323" fmla="*/ 969246 h 1174756"/>
              <a:gd name="connsiteX324" fmla="*/ 3229180 w 3730291"/>
              <a:gd name="connsiteY324" fmla="*/ 469911 h 1174756"/>
              <a:gd name="connsiteX325" fmla="*/ 3229752 w 3730291"/>
              <a:gd name="connsiteY325" fmla="*/ 468582 h 1174756"/>
              <a:gd name="connsiteX326" fmla="*/ 3230799 w 3730291"/>
              <a:gd name="connsiteY326" fmla="*/ 468582 h 1174756"/>
              <a:gd name="connsiteX327" fmla="*/ 3343289 w 3730291"/>
              <a:gd name="connsiteY327" fmla="*/ 468582 h 1174756"/>
              <a:gd name="connsiteX328" fmla="*/ 3344432 w 3730291"/>
              <a:gd name="connsiteY328" fmla="*/ 468582 h 1174756"/>
              <a:gd name="connsiteX329" fmla="*/ 3344528 w 3730291"/>
              <a:gd name="connsiteY329" fmla="*/ 469911 h 1174756"/>
              <a:gd name="connsiteX330" fmla="*/ 3344528 w 3730291"/>
              <a:gd name="connsiteY330" fmla="*/ 668388 h 1174756"/>
              <a:gd name="connsiteX331" fmla="*/ 3365959 w 3730291"/>
              <a:gd name="connsiteY331" fmla="*/ 690686 h 1174756"/>
              <a:gd name="connsiteX332" fmla="*/ 3365959 w 3730291"/>
              <a:gd name="connsiteY332" fmla="*/ 691540 h 1174756"/>
              <a:gd name="connsiteX333" fmla="*/ 3374436 w 3730291"/>
              <a:gd name="connsiteY333" fmla="*/ 756747 h 1174756"/>
              <a:gd name="connsiteX334" fmla="*/ 3374436 w 3730291"/>
              <a:gd name="connsiteY334" fmla="*/ 875296 h 1174756"/>
              <a:gd name="connsiteX335" fmla="*/ 3380057 w 3730291"/>
              <a:gd name="connsiteY335" fmla="*/ 875296 h 1174756"/>
              <a:gd name="connsiteX336" fmla="*/ 3380057 w 3730291"/>
              <a:gd name="connsiteY336" fmla="*/ 890103 h 1174756"/>
              <a:gd name="connsiteX337" fmla="*/ 3394916 w 3730291"/>
              <a:gd name="connsiteY337" fmla="*/ 890103 h 1174756"/>
              <a:gd name="connsiteX338" fmla="*/ 3394916 w 3730291"/>
              <a:gd name="connsiteY338" fmla="*/ 854130 h 1174756"/>
              <a:gd name="connsiteX339" fmla="*/ 3399773 w 3730291"/>
              <a:gd name="connsiteY339" fmla="*/ 854130 h 1174756"/>
              <a:gd name="connsiteX340" fmla="*/ 3413013 w 3730291"/>
              <a:gd name="connsiteY340" fmla="*/ 843974 h 1174756"/>
              <a:gd name="connsiteX341" fmla="*/ 3413013 w 3730291"/>
              <a:gd name="connsiteY341" fmla="*/ 832869 h 1174756"/>
              <a:gd name="connsiteX342" fmla="*/ 3417204 w 3730291"/>
              <a:gd name="connsiteY342" fmla="*/ 832869 h 1174756"/>
              <a:gd name="connsiteX343" fmla="*/ 3417204 w 3730291"/>
              <a:gd name="connsiteY343" fmla="*/ 844828 h 1174756"/>
              <a:gd name="connsiteX344" fmla="*/ 3428444 w 3730291"/>
              <a:gd name="connsiteY344" fmla="*/ 854320 h 1174756"/>
              <a:gd name="connsiteX345" fmla="*/ 3434635 w 3730291"/>
              <a:gd name="connsiteY345" fmla="*/ 854320 h 1174756"/>
              <a:gd name="connsiteX346" fmla="*/ 3434635 w 3730291"/>
              <a:gd name="connsiteY346" fmla="*/ 963189 h 1174756"/>
              <a:gd name="connsiteX347" fmla="*/ 3453780 w 3730291"/>
              <a:gd name="connsiteY347" fmla="*/ 963189 h 1174756"/>
              <a:gd name="connsiteX348" fmla="*/ 3453780 w 3730291"/>
              <a:gd name="connsiteY348" fmla="*/ 771839 h 1174756"/>
              <a:gd name="connsiteX349" fmla="*/ 3471592 w 3730291"/>
              <a:gd name="connsiteY349" fmla="*/ 771839 h 1174756"/>
              <a:gd name="connsiteX350" fmla="*/ 3471592 w 3730291"/>
              <a:gd name="connsiteY350" fmla="*/ 712991 h 1174756"/>
              <a:gd name="connsiteX351" fmla="*/ 3660663 w 3730291"/>
              <a:gd name="connsiteY351" fmla="*/ 712991 h 1174756"/>
              <a:gd name="connsiteX352" fmla="*/ 3660663 w 3730291"/>
              <a:gd name="connsiteY352" fmla="*/ 994132 h 1174756"/>
              <a:gd name="connsiteX353" fmla="*/ 3690857 w 3730291"/>
              <a:gd name="connsiteY353" fmla="*/ 1072912 h 1174756"/>
              <a:gd name="connsiteX354" fmla="*/ 3715051 w 3730291"/>
              <a:gd name="connsiteY354" fmla="*/ 1134133 h 1174756"/>
              <a:gd name="connsiteX355" fmla="*/ 3729815 w 3730291"/>
              <a:gd name="connsiteY355" fmla="*/ 1134133 h 1174756"/>
              <a:gd name="connsiteX356" fmla="*/ 3730291 w 3730291"/>
              <a:gd name="connsiteY356" fmla="*/ 1168492 h 1174756"/>
              <a:gd name="connsiteX357" fmla="*/ 3621325 w 3730291"/>
              <a:gd name="connsiteY357" fmla="*/ 1168492 h 1174756"/>
              <a:gd name="connsiteX358" fmla="*/ 3621325 w 3730291"/>
              <a:gd name="connsiteY358" fmla="*/ 1169346 h 1174756"/>
              <a:gd name="connsiteX359" fmla="*/ 3579415 w 3730291"/>
              <a:gd name="connsiteY359" fmla="*/ 1169346 h 1174756"/>
              <a:gd name="connsiteX360" fmla="*/ 3579415 w 3730291"/>
              <a:gd name="connsiteY360" fmla="*/ 1172193 h 1174756"/>
              <a:gd name="connsiteX361" fmla="*/ 3312715 w 3730291"/>
              <a:gd name="connsiteY361" fmla="*/ 1172193 h 1174756"/>
              <a:gd name="connsiteX362" fmla="*/ 3312715 w 3730291"/>
              <a:gd name="connsiteY362" fmla="*/ 1168492 h 1174756"/>
              <a:gd name="connsiteX363" fmla="*/ 2907998 w 3730291"/>
              <a:gd name="connsiteY363" fmla="*/ 1168492 h 1174756"/>
              <a:gd name="connsiteX364" fmla="*/ 2906950 w 3730291"/>
              <a:gd name="connsiteY364" fmla="*/ 1169536 h 1174756"/>
              <a:gd name="connsiteX365" fmla="*/ 2780838 w 3730291"/>
              <a:gd name="connsiteY365" fmla="*/ 1169536 h 1174756"/>
              <a:gd name="connsiteX366" fmla="*/ 2780740 w 3730291"/>
              <a:gd name="connsiteY366" fmla="*/ 1169539 h 1174756"/>
              <a:gd name="connsiteX367" fmla="*/ 2779695 w 3730291"/>
              <a:gd name="connsiteY367" fmla="*/ 1168492 h 1174756"/>
              <a:gd name="connsiteX368" fmla="*/ 2738343 w 3730291"/>
              <a:gd name="connsiteY368" fmla="*/ 1168492 h 1174756"/>
              <a:gd name="connsiteX369" fmla="*/ 2738166 w 3730291"/>
              <a:gd name="connsiteY369" fmla="*/ 1168681 h 1174756"/>
              <a:gd name="connsiteX370" fmla="*/ 2634248 w 3730291"/>
              <a:gd name="connsiteY370" fmla="*/ 1168681 h 1174756"/>
              <a:gd name="connsiteX371" fmla="*/ 2634248 w 3730291"/>
              <a:gd name="connsiteY371" fmla="*/ 1168967 h 1174756"/>
              <a:gd name="connsiteX372" fmla="*/ 2516234 w 3730291"/>
              <a:gd name="connsiteY372" fmla="*/ 1168967 h 1174756"/>
              <a:gd name="connsiteX373" fmla="*/ 2515186 w 3730291"/>
              <a:gd name="connsiteY373" fmla="*/ 1169441 h 1174756"/>
              <a:gd name="connsiteX374" fmla="*/ 2512995 w 3730291"/>
              <a:gd name="connsiteY374" fmla="*/ 1169441 h 1174756"/>
              <a:gd name="connsiteX375" fmla="*/ 2512519 w 3730291"/>
              <a:gd name="connsiteY375" fmla="*/ 1169441 h 1174756"/>
              <a:gd name="connsiteX376" fmla="*/ 2483563 w 3730291"/>
              <a:gd name="connsiteY376" fmla="*/ 1169441 h 1174756"/>
              <a:gd name="connsiteX377" fmla="*/ 2483563 w 3730291"/>
              <a:gd name="connsiteY377" fmla="*/ 1170580 h 1174756"/>
              <a:gd name="connsiteX378" fmla="*/ 2482896 w 3730291"/>
              <a:gd name="connsiteY378" fmla="*/ 1170580 h 1174756"/>
              <a:gd name="connsiteX379" fmla="*/ 2410125 w 3730291"/>
              <a:gd name="connsiteY379" fmla="*/ 1170580 h 1174756"/>
              <a:gd name="connsiteX380" fmla="*/ 2410125 w 3730291"/>
              <a:gd name="connsiteY380" fmla="*/ 1174756 h 1174756"/>
              <a:gd name="connsiteX381" fmla="*/ 2314780 w 3730291"/>
              <a:gd name="connsiteY381" fmla="*/ 1174756 h 1174756"/>
              <a:gd name="connsiteX382" fmla="*/ 2314780 w 3730291"/>
              <a:gd name="connsiteY382" fmla="*/ 1170959 h 1174756"/>
              <a:gd name="connsiteX383" fmla="*/ 2245248 w 3730291"/>
              <a:gd name="connsiteY383" fmla="*/ 1170959 h 1174756"/>
              <a:gd name="connsiteX384" fmla="*/ 2245248 w 3730291"/>
              <a:gd name="connsiteY384" fmla="*/ 1170390 h 1174756"/>
              <a:gd name="connsiteX385" fmla="*/ 2220392 w 3730291"/>
              <a:gd name="connsiteY385" fmla="*/ 1170390 h 1174756"/>
              <a:gd name="connsiteX386" fmla="*/ 2221149 w 3730291"/>
              <a:gd name="connsiteY386" fmla="*/ 1171814 h 1174756"/>
              <a:gd name="connsiteX387" fmla="*/ 2222768 w 3730291"/>
              <a:gd name="connsiteY387" fmla="*/ 1172004 h 1174756"/>
              <a:gd name="connsiteX388" fmla="*/ 2221340 w 3730291"/>
              <a:gd name="connsiteY388" fmla="*/ 1173143 h 1174756"/>
              <a:gd name="connsiteX389" fmla="*/ 2029220 w 3730291"/>
              <a:gd name="connsiteY389" fmla="*/ 1173997 h 1174756"/>
              <a:gd name="connsiteX390" fmla="*/ 1906443 w 3730291"/>
              <a:gd name="connsiteY390" fmla="*/ 1173997 h 1174756"/>
              <a:gd name="connsiteX391" fmla="*/ 1871962 w 3730291"/>
              <a:gd name="connsiteY391" fmla="*/ 1173997 h 1174756"/>
              <a:gd name="connsiteX392" fmla="*/ 1568306 w 3730291"/>
              <a:gd name="connsiteY392" fmla="*/ 1172668 h 1174756"/>
              <a:gd name="connsiteX393" fmla="*/ 1354088 w 3730291"/>
              <a:gd name="connsiteY393" fmla="*/ 1172668 h 1174756"/>
              <a:gd name="connsiteX394" fmla="*/ 1352660 w 3730291"/>
              <a:gd name="connsiteY394" fmla="*/ 1171434 h 1174756"/>
              <a:gd name="connsiteX395" fmla="*/ 1352659 w 3730291"/>
              <a:gd name="connsiteY395" fmla="*/ 1171434 h 1174756"/>
              <a:gd name="connsiteX396" fmla="*/ 1353707 w 3730291"/>
              <a:gd name="connsiteY396" fmla="*/ 1169916 h 1174756"/>
              <a:gd name="connsiteX397" fmla="*/ 1371959 w 3730291"/>
              <a:gd name="connsiteY397" fmla="*/ 1166309 h 1174756"/>
              <a:gd name="connsiteX398" fmla="*/ 1241980 w 3730291"/>
              <a:gd name="connsiteY398" fmla="*/ 1166309 h 1174756"/>
              <a:gd name="connsiteX399" fmla="*/ 1240688 w 3730291"/>
              <a:gd name="connsiteY399" fmla="*/ 1165075 h 1174756"/>
              <a:gd name="connsiteX400" fmla="*/ 1198737 w 3730291"/>
              <a:gd name="connsiteY400" fmla="*/ 1165075 h 1174756"/>
              <a:gd name="connsiteX401" fmla="*/ 1198737 w 3730291"/>
              <a:gd name="connsiteY401" fmla="*/ 1166688 h 1174756"/>
              <a:gd name="connsiteX402" fmla="*/ 1150635 w 3730291"/>
              <a:gd name="connsiteY402" fmla="*/ 1166688 h 1174756"/>
              <a:gd name="connsiteX403" fmla="*/ 1150635 w 3730291"/>
              <a:gd name="connsiteY403" fmla="*/ 1168776 h 1174756"/>
              <a:gd name="connsiteX404" fmla="*/ 1149016 w 3730291"/>
              <a:gd name="connsiteY404" fmla="*/ 1171149 h 1174756"/>
              <a:gd name="connsiteX405" fmla="*/ 1148063 w 3730291"/>
              <a:gd name="connsiteY405" fmla="*/ 1171149 h 1174756"/>
              <a:gd name="connsiteX406" fmla="*/ 1116059 w 3730291"/>
              <a:gd name="connsiteY406" fmla="*/ 1171149 h 1174756"/>
              <a:gd name="connsiteX407" fmla="*/ 1115202 w 3730291"/>
              <a:gd name="connsiteY407" fmla="*/ 1171149 h 1174756"/>
              <a:gd name="connsiteX408" fmla="*/ 902128 w 3730291"/>
              <a:gd name="connsiteY408" fmla="*/ 1171149 h 1174756"/>
              <a:gd name="connsiteX409" fmla="*/ 900889 w 3730291"/>
              <a:gd name="connsiteY409" fmla="*/ 1171149 h 1174756"/>
              <a:gd name="connsiteX410" fmla="*/ 868600 w 3730291"/>
              <a:gd name="connsiteY410" fmla="*/ 1171149 h 1174756"/>
              <a:gd name="connsiteX411" fmla="*/ 866791 w 3730291"/>
              <a:gd name="connsiteY411" fmla="*/ 1169346 h 1174756"/>
              <a:gd name="connsiteX412" fmla="*/ 699460 w 3730291"/>
              <a:gd name="connsiteY412" fmla="*/ 1169346 h 1174756"/>
              <a:gd name="connsiteX413" fmla="*/ 699340 w 3730291"/>
              <a:gd name="connsiteY413" fmla="*/ 1170580 h 1174756"/>
              <a:gd name="connsiteX414" fmla="*/ 699340 w 3730291"/>
              <a:gd name="connsiteY414" fmla="*/ 1171624 h 1174756"/>
              <a:gd name="connsiteX415" fmla="*/ 697721 w 3730291"/>
              <a:gd name="connsiteY415" fmla="*/ 1173143 h 1174756"/>
              <a:gd name="connsiteX416" fmla="*/ 595994 w 3730291"/>
              <a:gd name="connsiteY416" fmla="*/ 1173143 h 1174756"/>
              <a:gd name="connsiteX417" fmla="*/ 594375 w 3730291"/>
              <a:gd name="connsiteY417" fmla="*/ 1171624 h 1174756"/>
              <a:gd name="connsiteX418" fmla="*/ 594375 w 3730291"/>
              <a:gd name="connsiteY418" fmla="*/ 1170580 h 1174756"/>
              <a:gd name="connsiteX419" fmla="*/ 594375 w 3730291"/>
              <a:gd name="connsiteY419" fmla="*/ 1168207 h 1174756"/>
              <a:gd name="connsiteX420" fmla="*/ 578753 w 3730291"/>
              <a:gd name="connsiteY420" fmla="*/ 1168207 h 1174756"/>
              <a:gd name="connsiteX421" fmla="*/ 578753 w 3730291"/>
              <a:gd name="connsiteY421" fmla="*/ 1172668 h 1174756"/>
              <a:gd name="connsiteX422" fmla="*/ 565895 w 3730291"/>
              <a:gd name="connsiteY422" fmla="*/ 1172668 h 1174756"/>
              <a:gd name="connsiteX423" fmla="*/ 565895 w 3730291"/>
              <a:gd name="connsiteY423" fmla="*/ 1171149 h 1174756"/>
              <a:gd name="connsiteX424" fmla="*/ 547892 w 3730291"/>
              <a:gd name="connsiteY424" fmla="*/ 1171149 h 1174756"/>
              <a:gd name="connsiteX425" fmla="*/ 547892 w 3730291"/>
              <a:gd name="connsiteY425" fmla="*/ 1169631 h 1174756"/>
              <a:gd name="connsiteX426" fmla="*/ 473502 w 3730291"/>
              <a:gd name="connsiteY426" fmla="*/ 1169631 h 1174756"/>
              <a:gd name="connsiteX427" fmla="*/ 473502 w 3730291"/>
              <a:gd name="connsiteY427" fmla="*/ 1168207 h 1174756"/>
              <a:gd name="connsiteX428" fmla="*/ 11350 w 3730291"/>
              <a:gd name="connsiteY428" fmla="*/ 1168207 h 1174756"/>
              <a:gd name="connsiteX429" fmla="*/ 11350 w 3730291"/>
              <a:gd name="connsiteY429" fmla="*/ 1162892 h 1174756"/>
              <a:gd name="connsiteX430" fmla="*/ 2300 w 3730291"/>
              <a:gd name="connsiteY430" fmla="*/ 1162892 h 1174756"/>
              <a:gd name="connsiteX431" fmla="*/ 6383 w 3730291"/>
              <a:gd name="connsiteY431" fmla="*/ 1143447 h 1174756"/>
              <a:gd name="connsiteX432" fmla="*/ 14111 w 3730291"/>
              <a:gd name="connsiteY432" fmla="*/ 1141156 h 1174756"/>
              <a:gd name="connsiteX433" fmla="*/ 20113 w 3730291"/>
              <a:gd name="connsiteY433" fmla="*/ 1143193 h 1174756"/>
              <a:gd name="connsiteX434" fmla="*/ 20113 w 3730291"/>
              <a:gd name="connsiteY434" fmla="*/ 1104044 h 1174756"/>
              <a:gd name="connsiteX435" fmla="*/ 46116 w 3730291"/>
              <a:gd name="connsiteY435" fmla="*/ 1104044 h 1174756"/>
              <a:gd name="connsiteX436" fmla="*/ 46116 w 3730291"/>
              <a:gd name="connsiteY436" fmla="*/ 1027257 h 1174756"/>
              <a:gd name="connsiteX437" fmla="*/ 81454 w 3730291"/>
              <a:gd name="connsiteY437" fmla="*/ 1027257 h 1174756"/>
              <a:gd name="connsiteX438" fmla="*/ 81454 w 3730291"/>
              <a:gd name="connsiteY438" fmla="*/ 1016341 h 1174756"/>
              <a:gd name="connsiteX439" fmla="*/ 101837 w 3730291"/>
              <a:gd name="connsiteY439" fmla="*/ 1016341 h 1174756"/>
              <a:gd name="connsiteX440" fmla="*/ 101837 w 3730291"/>
              <a:gd name="connsiteY440" fmla="*/ 869886 h 1174756"/>
              <a:gd name="connsiteX441" fmla="*/ 110029 w 3730291"/>
              <a:gd name="connsiteY441" fmla="*/ 869886 h 1174756"/>
              <a:gd name="connsiteX442" fmla="*/ 110037 w 3730291"/>
              <a:gd name="connsiteY442" fmla="*/ 869678 h 1174756"/>
              <a:gd name="connsiteX443" fmla="*/ 123173 w 3730291"/>
              <a:gd name="connsiteY443" fmla="*/ 857737 h 1174756"/>
              <a:gd name="connsiteX444" fmla="*/ 140319 w 3730291"/>
              <a:gd name="connsiteY444" fmla="*/ 857737 h 1174756"/>
              <a:gd name="connsiteX445" fmla="*/ 140627 w 3730291"/>
              <a:gd name="connsiteY445" fmla="*/ 857724 h 1174756"/>
              <a:gd name="connsiteX446" fmla="*/ 153558 w 3730291"/>
              <a:gd name="connsiteY446" fmla="*/ 869886 h 1174756"/>
              <a:gd name="connsiteX447" fmla="*/ 163083 w 3730291"/>
              <a:gd name="connsiteY447" fmla="*/ 869886 h 1174756"/>
              <a:gd name="connsiteX448" fmla="*/ 163083 w 3730291"/>
              <a:gd name="connsiteY448" fmla="*/ 987107 h 1174756"/>
              <a:gd name="connsiteX449" fmla="*/ 193658 w 3730291"/>
              <a:gd name="connsiteY449" fmla="*/ 987107 h 1174756"/>
              <a:gd name="connsiteX450" fmla="*/ 193658 w 3730291"/>
              <a:gd name="connsiteY450" fmla="*/ 1026980 h 1174756"/>
              <a:gd name="connsiteX451" fmla="*/ 209469 w 3730291"/>
              <a:gd name="connsiteY451" fmla="*/ 1017803 h 1174756"/>
              <a:gd name="connsiteX452" fmla="*/ 209469 w 3730291"/>
              <a:gd name="connsiteY452" fmla="*/ 728462 h 1174756"/>
              <a:gd name="connsiteX453" fmla="*/ 209469 w 3730291"/>
              <a:gd name="connsiteY453" fmla="*/ 727418 h 1174756"/>
              <a:gd name="connsiteX454" fmla="*/ 211565 w 3730291"/>
              <a:gd name="connsiteY454" fmla="*/ 727418 h 1174756"/>
              <a:gd name="connsiteX455" fmla="*/ 217150 w 3730291"/>
              <a:gd name="connsiteY455" fmla="*/ 683064 h 1174756"/>
              <a:gd name="connsiteX456" fmla="*/ 218042 w 3730291"/>
              <a:gd name="connsiteY456" fmla="*/ 683282 h 1174756"/>
              <a:gd name="connsiteX457" fmla="*/ 218042 w 3730291"/>
              <a:gd name="connsiteY457" fmla="*/ 683377 h 1174756"/>
              <a:gd name="connsiteX458" fmla="*/ 218042 w 3730291"/>
              <a:gd name="connsiteY458" fmla="*/ 685085 h 1174756"/>
              <a:gd name="connsiteX459" fmla="*/ 218042 w 3730291"/>
              <a:gd name="connsiteY459" fmla="*/ 709858 h 1174756"/>
              <a:gd name="connsiteX460" fmla="*/ 218042 w 3730291"/>
              <a:gd name="connsiteY460" fmla="*/ 711756 h 1174756"/>
              <a:gd name="connsiteX461" fmla="*/ 222328 w 3730291"/>
              <a:gd name="connsiteY461" fmla="*/ 711757 h 1174756"/>
              <a:gd name="connsiteX462" fmla="*/ 222328 w 3730291"/>
              <a:gd name="connsiteY462" fmla="*/ 712421 h 1174756"/>
              <a:gd name="connsiteX463" fmla="*/ 222328 w 3730291"/>
              <a:gd name="connsiteY463" fmla="*/ 727607 h 1174756"/>
              <a:gd name="connsiteX464" fmla="*/ 225090 w 3730291"/>
              <a:gd name="connsiteY464" fmla="*/ 727607 h 1174756"/>
              <a:gd name="connsiteX465" fmla="*/ 225090 w 3730291"/>
              <a:gd name="connsiteY465" fmla="*/ 728272 h 1174756"/>
              <a:gd name="connsiteX466" fmla="*/ 225090 w 3730291"/>
              <a:gd name="connsiteY466" fmla="*/ 742984 h 1174756"/>
              <a:gd name="connsiteX467" fmla="*/ 246426 w 3730291"/>
              <a:gd name="connsiteY467" fmla="*/ 742984 h 1174756"/>
              <a:gd name="connsiteX468" fmla="*/ 246426 w 3730291"/>
              <a:gd name="connsiteY468" fmla="*/ 728557 h 1174756"/>
              <a:gd name="connsiteX469" fmla="*/ 246902 w 3730291"/>
              <a:gd name="connsiteY469" fmla="*/ 727513 h 1174756"/>
              <a:gd name="connsiteX470" fmla="*/ 249665 w 3730291"/>
              <a:gd name="connsiteY470" fmla="*/ 727513 h 1174756"/>
              <a:gd name="connsiteX471" fmla="*/ 249665 w 3730291"/>
              <a:gd name="connsiteY471" fmla="*/ 712611 h 1174756"/>
              <a:gd name="connsiteX472" fmla="*/ 250236 w 3730291"/>
              <a:gd name="connsiteY472" fmla="*/ 711567 h 1174756"/>
              <a:gd name="connsiteX473" fmla="*/ 254713 w 3730291"/>
              <a:gd name="connsiteY473" fmla="*/ 711567 h 1174756"/>
              <a:gd name="connsiteX474" fmla="*/ 254713 w 3730291"/>
              <a:gd name="connsiteY474" fmla="*/ 711756 h 1174756"/>
              <a:gd name="connsiteX475" fmla="*/ 258999 w 3730291"/>
              <a:gd name="connsiteY475" fmla="*/ 711757 h 1174756"/>
              <a:gd name="connsiteX476" fmla="*/ 258999 w 3730291"/>
              <a:gd name="connsiteY476" fmla="*/ 712421 h 1174756"/>
              <a:gd name="connsiteX477" fmla="*/ 258999 w 3730291"/>
              <a:gd name="connsiteY477" fmla="*/ 727607 h 1174756"/>
              <a:gd name="connsiteX478" fmla="*/ 262619 w 3730291"/>
              <a:gd name="connsiteY478" fmla="*/ 727607 h 1174756"/>
              <a:gd name="connsiteX479" fmla="*/ 262619 w 3730291"/>
              <a:gd name="connsiteY479" fmla="*/ 728272 h 1174756"/>
              <a:gd name="connsiteX480" fmla="*/ 264426 w 3730291"/>
              <a:gd name="connsiteY480" fmla="*/ 1020733 h 1174756"/>
              <a:gd name="connsiteX481" fmla="*/ 275763 w 3730291"/>
              <a:gd name="connsiteY481" fmla="*/ 1027257 h 1174756"/>
              <a:gd name="connsiteX482" fmla="*/ 288527 w 3730291"/>
              <a:gd name="connsiteY482" fmla="*/ 1029440 h 1174756"/>
              <a:gd name="connsiteX483" fmla="*/ 289193 w 3730291"/>
              <a:gd name="connsiteY483" fmla="*/ 1029440 h 1174756"/>
              <a:gd name="connsiteX484" fmla="*/ 289193 w 3730291"/>
              <a:gd name="connsiteY484" fmla="*/ 1030199 h 1174756"/>
              <a:gd name="connsiteX485" fmla="*/ 287574 w 3730291"/>
              <a:gd name="connsiteY485" fmla="*/ 1033521 h 1174756"/>
              <a:gd name="connsiteX486" fmla="*/ 284050 w 3730291"/>
              <a:gd name="connsiteY486" fmla="*/ 1035609 h 1174756"/>
              <a:gd name="connsiteX487" fmla="*/ 283002 w 3730291"/>
              <a:gd name="connsiteY487" fmla="*/ 1037697 h 1174756"/>
              <a:gd name="connsiteX488" fmla="*/ 283002 w 3730291"/>
              <a:gd name="connsiteY488" fmla="*/ 1038362 h 1174756"/>
              <a:gd name="connsiteX489" fmla="*/ 282335 w 3730291"/>
              <a:gd name="connsiteY489" fmla="*/ 1040545 h 1174756"/>
              <a:gd name="connsiteX490" fmla="*/ 281478 w 3730291"/>
              <a:gd name="connsiteY490" fmla="*/ 1042253 h 1174756"/>
              <a:gd name="connsiteX491" fmla="*/ 281478 w 3730291"/>
              <a:gd name="connsiteY491" fmla="*/ 1057535 h 1174756"/>
              <a:gd name="connsiteX492" fmla="*/ 284145 w 3730291"/>
              <a:gd name="connsiteY492" fmla="*/ 1057535 h 1174756"/>
              <a:gd name="connsiteX493" fmla="*/ 284717 w 3730291"/>
              <a:gd name="connsiteY493" fmla="*/ 1057535 h 1174756"/>
              <a:gd name="connsiteX494" fmla="*/ 284717 w 3730291"/>
              <a:gd name="connsiteY494" fmla="*/ 1058104 h 1174756"/>
              <a:gd name="connsiteX495" fmla="*/ 284717 w 3730291"/>
              <a:gd name="connsiteY495" fmla="*/ 1060762 h 1174756"/>
              <a:gd name="connsiteX496" fmla="*/ 308529 w 3730291"/>
              <a:gd name="connsiteY496" fmla="*/ 1060762 h 1174756"/>
              <a:gd name="connsiteX497" fmla="*/ 309291 w 3730291"/>
              <a:gd name="connsiteY497" fmla="*/ 1061521 h 1174756"/>
              <a:gd name="connsiteX498" fmla="*/ 309291 w 3730291"/>
              <a:gd name="connsiteY498" fmla="*/ 1078545 h 1174756"/>
              <a:gd name="connsiteX499" fmla="*/ 350916 w 3730291"/>
              <a:gd name="connsiteY499" fmla="*/ 1069305 h 1174756"/>
              <a:gd name="connsiteX500" fmla="*/ 361869 w 3730291"/>
              <a:gd name="connsiteY500" fmla="*/ 1069952 h 1174756"/>
              <a:gd name="connsiteX501" fmla="*/ 361869 w 3730291"/>
              <a:gd name="connsiteY501" fmla="*/ 834673 h 1174756"/>
              <a:gd name="connsiteX502" fmla="*/ 399780 w 3730291"/>
              <a:gd name="connsiteY502" fmla="*/ 834673 h 1174756"/>
              <a:gd name="connsiteX503" fmla="*/ 399780 w 3730291"/>
              <a:gd name="connsiteY503" fmla="*/ 695052 h 1174756"/>
              <a:gd name="connsiteX504" fmla="*/ 405685 w 3730291"/>
              <a:gd name="connsiteY504" fmla="*/ 695052 h 1174756"/>
              <a:gd name="connsiteX505" fmla="*/ 405685 w 3730291"/>
              <a:gd name="connsiteY505" fmla="*/ 688598 h 1174756"/>
              <a:gd name="connsiteX506" fmla="*/ 481885 w 3730291"/>
              <a:gd name="connsiteY506" fmla="*/ 688598 h 1174756"/>
              <a:gd name="connsiteX507" fmla="*/ 481885 w 3730291"/>
              <a:gd name="connsiteY507" fmla="*/ 695052 h 1174756"/>
              <a:gd name="connsiteX508" fmla="*/ 491410 w 3730291"/>
              <a:gd name="connsiteY508" fmla="*/ 695052 h 1174756"/>
              <a:gd name="connsiteX509" fmla="*/ 491410 w 3730291"/>
              <a:gd name="connsiteY509" fmla="*/ 729601 h 1174756"/>
              <a:gd name="connsiteX510" fmla="*/ 496648 w 3730291"/>
              <a:gd name="connsiteY510" fmla="*/ 729601 h 1174756"/>
              <a:gd name="connsiteX511" fmla="*/ 496648 w 3730291"/>
              <a:gd name="connsiteY511" fmla="*/ 658509 h 1174756"/>
              <a:gd name="connsiteX512" fmla="*/ 506935 w 3730291"/>
              <a:gd name="connsiteY512" fmla="*/ 658509 h 1174756"/>
              <a:gd name="connsiteX513" fmla="*/ 506935 w 3730291"/>
              <a:gd name="connsiteY513" fmla="*/ 729601 h 1174756"/>
              <a:gd name="connsiteX514" fmla="*/ 522270 w 3730291"/>
              <a:gd name="connsiteY514" fmla="*/ 729601 h 1174756"/>
              <a:gd name="connsiteX515" fmla="*/ 522270 w 3730291"/>
              <a:gd name="connsiteY515" fmla="*/ 758360 h 1174756"/>
              <a:gd name="connsiteX516" fmla="*/ 547702 w 3730291"/>
              <a:gd name="connsiteY516" fmla="*/ 758360 h 1174756"/>
              <a:gd name="connsiteX517" fmla="*/ 547702 w 3730291"/>
              <a:gd name="connsiteY517" fmla="*/ 622631 h 1174756"/>
              <a:gd name="connsiteX518" fmla="*/ 586659 w 3730291"/>
              <a:gd name="connsiteY518" fmla="*/ 622631 h 1174756"/>
              <a:gd name="connsiteX519" fmla="*/ 586659 w 3730291"/>
              <a:gd name="connsiteY519" fmla="*/ 585614 h 1174756"/>
              <a:gd name="connsiteX520" fmla="*/ 589136 w 3730291"/>
              <a:gd name="connsiteY520" fmla="*/ 585614 h 1174756"/>
              <a:gd name="connsiteX521" fmla="*/ 589231 w 3730291"/>
              <a:gd name="connsiteY521" fmla="*/ 585614 h 1174756"/>
              <a:gd name="connsiteX522" fmla="*/ 660288 w 3730291"/>
              <a:gd name="connsiteY522" fmla="*/ 585614 h 1174756"/>
              <a:gd name="connsiteX523" fmla="*/ 660288 w 3730291"/>
              <a:gd name="connsiteY523" fmla="*/ 622631 h 1174756"/>
              <a:gd name="connsiteX524" fmla="*/ 679242 w 3730291"/>
              <a:gd name="connsiteY524" fmla="*/ 622631 h 1174756"/>
              <a:gd name="connsiteX525" fmla="*/ 679242 w 3730291"/>
              <a:gd name="connsiteY525" fmla="*/ 729411 h 1174756"/>
              <a:gd name="connsiteX526" fmla="*/ 681338 w 3730291"/>
              <a:gd name="connsiteY526" fmla="*/ 729411 h 1174756"/>
              <a:gd name="connsiteX527" fmla="*/ 684481 w 3730291"/>
              <a:gd name="connsiteY527" fmla="*/ 729411 h 1174756"/>
              <a:gd name="connsiteX528" fmla="*/ 694006 w 3730291"/>
              <a:gd name="connsiteY528" fmla="*/ 740042 h 1174756"/>
              <a:gd name="connsiteX529" fmla="*/ 697150 w 3730291"/>
              <a:gd name="connsiteY529" fmla="*/ 778483 h 1174756"/>
              <a:gd name="connsiteX530" fmla="*/ 704579 w 3730291"/>
              <a:gd name="connsiteY530" fmla="*/ 790157 h 1174756"/>
              <a:gd name="connsiteX531" fmla="*/ 705246 w 3730291"/>
              <a:gd name="connsiteY531" fmla="*/ 810280 h 1174756"/>
              <a:gd name="connsiteX532" fmla="*/ 701722 w 3730291"/>
              <a:gd name="connsiteY532" fmla="*/ 819202 h 1174756"/>
              <a:gd name="connsiteX533" fmla="*/ 699245 w 3730291"/>
              <a:gd name="connsiteY533" fmla="*/ 824327 h 1174756"/>
              <a:gd name="connsiteX534" fmla="*/ 699245 w 3730291"/>
              <a:gd name="connsiteY534" fmla="*/ 831541 h 1174756"/>
              <a:gd name="connsiteX535" fmla="*/ 700388 w 3730291"/>
              <a:gd name="connsiteY535" fmla="*/ 832964 h 1174756"/>
              <a:gd name="connsiteX536" fmla="*/ 700388 w 3730291"/>
              <a:gd name="connsiteY536" fmla="*/ 834009 h 1174756"/>
              <a:gd name="connsiteX537" fmla="*/ 700388 w 3730291"/>
              <a:gd name="connsiteY537" fmla="*/ 839893 h 1174756"/>
              <a:gd name="connsiteX538" fmla="*/ 700388 w 3730291"/>
              <a:gd name="connsiteY538" fmla="*/ 841032 h 1174756"/>
              <a:gd name="connsiteX539" fmla="*/ 700388 w 3730291"/>
              <a:gd name="connsiteY539" fmla="*/ 842361 h 1174756"/>
              <a:gd name="connsiteX540" fmla="*/ 699150 w 3730291"/>
              <a:gd name="connsiteY540" fmla="*/ 842361 h 1174756"/>
              <a:gd name="connsiteX541" fmla="*/ 699150 w 3730291"/>
              <a:gd name="connsiteY541" fmla="*/ 845493 h 1174756"/>
              <a:gd name="connsiteX542" fmla="*/ 700102 w 3730291"/>
              <a:gd name="connsiteY542" fmla="*/ 845493 h 1174756"/>
              <a:gd name="connsiteX543" fmla="*/ 701817 w 3730291"/>
              <a:gd name="connsiteY543" fmla="*/ 847012 h 1174756"/>
              <a:gd name="connsiteX544" fmla="*/ 701817 w 3730291"/>
              <a:gd name="connsiteY544" fmla="*/ 847961 h 1174756"/>
              <a:gd name="connsiteX545" fmla="*/ 701817 w 3730291"/>
              <a:gd name="connsiteY545" fmla="*/ 851568 h 1174756"/>
              <a:gd name="connsiteX546" fmla="*/ 701817 w 3730291"/>
              <a:gd name="connsiteY546" fmla="*/ 855080 h 1174756"/>
              <a:gd name="connsiteX547" fmla="*/ 701817 w 3730291"/>
              <a:gd name="connsiteY547" fmla="*/ 856314 h 1174756"/>
              <a:gd name="connsiteX548" fmla="*/ 700579 w 3730291"/>
              <a:gd name="connsiteY548" fmla="*/ 856883 h 1174756"/>
              <a:gd name="connsiteX549" fmla="*/ 699054 w 3730291"/>
              <a:gd name="connsiteY549" fmla="*/ 856883 h 1174756"/>
              <a:gd name="connsiteX550" fmla="*/ 699054 w 3730291"/>
              <a:gd name="connsiteY550" fmla="*/ 859920 h 1174756"/>
              <a:gd name="connsiteX551" fmla="*/ 701817 w 3730291"/>
              <a:gd name="connsiteY551" fmla="*/ 859920 h 1174756"/>
              <a:gd name="connsiteX552" fmla="*/ 703436 w 3730291"/>
              <a:gd name="connsiteY552" fmla="*/ 861439 h 1174756"/>
              <a:gd name="connsiteX553" fmla="*/ 704103 w 3730291"/>
              <a:gd name="connsiteY553" fmla="*/ 869602 h 1174756"/>
              <a:gd name="connsiteX554" fmla="*/ 704103 w 3730291"/>
              <a:gd name="connsiteY554" fmla="*/ 870836 h 1174756"/>
              <a:gd name="connsiteX555" fmla="*/ 702865 w 3730291"/>
              <a:gd name="connsiteY555" fmla="*/ 870836 h 1174756"/>
              <a:gd name="connsiteX556" fmla="*/ 701245 w 3730291"/>
              <a:gd name="connsiteY556" fmla="*/ 870836 h 1174756"/>
              <a:gd name="connsiteX557" fmla="*/ 701245 w 3730291"/>
              <a:gd name="connsiteY557" fmla="*/ 873873 h 1174756"/>
              <a:gd name="connsiteX558" fmla="*/ 703055 w 3730291"/>
              <a:gd name="connsiteY558" fmla="*/ 873873 h 1174756"/>
              <a:gd name="connsiteX559" fmla="*/ 704674 w 3730291"/>
              <a:gd name="connsiteY559" fmla="*/ 875487 h 1174756"/>
              <a:gd name="connsiteX560" fmla="*/ 704674 w 3730291"/>
              <a:gd name="connsiteY560" fmla="*/ 876531 h 1174756"/>
              <a:gd name="connsiteX561" fmla="*/ 704674 w 3730291"/>
              <a:gd name="connsiteY561" fmla="*/ 881561 h 1174756"/>
              <a:gd name="connsiteX562" fmla="*/ 704674 w 3730291"/>
              <a:gd name="connsiteY562" fmla="*/ 883555 h 1174756"/>
              <a:gd name="connsiteX563" fmla="*/ 704674 w 3730291"/>
              <a:gd name="connsiteY563" fmla="*/ 884788 h 1174756"/>
              <a:gd name="connsiteX564" fmla="*/ 703531 w 3730291"/>
              <a:gd name="connsiteY564" fmla="*/ 885358 h 1174756"/>
              <a:gd name="connsiteX565" fmla="*/ 701817 w 3730291"/>
              <a:gd name="connsiteY565" fmla="*/ 885358 h 1174756"/>
              <a:gd name="connsiteX566" fmla="*/ 701817 w 3730291"/>
              <a:gd name="connsiteY566" fmla="*/ 888395 h 1174756"/>
              <a:gd name="connsiteX567" fmla="*/ 703722 w 3730291"/>
              <a:gd name="connsiteY567" fmla="*/ 888395 h 1174756"/>
              <a:gd name="connsiteX568" fmla="*/ 705341 w 3730291"/>
              <a:gd name="connsiteY568" fmla="*/ 889914 h 1174756"/>
              <a:gd name="connsiteX569" fmla="*/ 705341 w 3730291"/>
              <a:gd name="connsiteY569" fmla="*/ 898077 h 1174756"/>
              <a:gd name="connsiteX570" fmla="*/ 705341 w 3730291"/>
              <a:gd name="connsiteY570" fmla="*/ 899311 h 1174756"/>
              <a:gd name="connsiteX571" fmla="*/ 759062 w 3730291"/>
              <a:gd name="connsiteY571" fmla="*/ 899311 h 1174756"/>
              <a:gd name="connsiteX572" fmla="*/ 759062 w 3730291"/>
              <a:gd name="connsiteY572" fmla="*/ 633357 h 1174756"/>
              <a:gd name="connsiteX573" fmla="*/ 761444 w 3730291"/>
              <a:gd name="connsiteY573" fmla="*/ 631364 h 1174756"/>
              <a:gd name="connsiteX574" fmla="*/ 772016 w 3730291"/>
              <a:gd name="connsiteY574" fmla="*/ 631364 h 1174756"/>
              <a:gd name="connsiteX575" fmla="*/ 772016 w 3730291"/>
              <a:gd name="connsiteY575" fmla="*/ 610862 h 1174756"/>
              <a:gd name="connsiteX576" fmla="*/ 770778 w 3730291"/>
              <a:gd name="connsiteY576" fmla="*/ 608774 h 1174756"/>
              <a:gd name="connsiteX577" fmla="*/ 773064 w 3730291"/>
              <a:gd name="connsiteY577" fmla="*/ 608774 h 1174756"/>
              <a:gd name="connsiteX578" fmla="*/ 773064 w 3730291"/>
              <a:gd name="connsiteY578" fmla="*/ 528950 h 1174756"/>
              <a:gd name="connsiteX579" fmla="*/ 774683 w 3730291"/>
              <a:gd name="connsiteY579" fmla="*/ 527336 h 1174756"/>
              <a:gd name="connsiteX580" fmla="*/ 776303 w 3730291"/>
              <a:gd name="connsiteY580" fmla="*/ 528950 h 1174756"/>
              <a:gd name="connsiteX581" fmla="*/ 776303 w 3730291"/>
              <a:gd name="connsiteY581" fmla="*/ 609248 h 1174756"/>
              <a:gd name="connsiteX582" fmla="*/ 777350 w 3730291"/>
              <a:gd name="connsiteY582" fmla="*/ 610862 h 1174756"/>
              <a:gd name="connsiteX583" fmla="*/ 777350 w 3730291"/>
              <a:gd name="connsiteY583" fmla="*/ 631743 h 1174756"/>
              <a:gd name="connsiteX584" fmla="*/ 851169 w 3730291"/>
              <a:gd name="connsiteY584" fmla="*/ 631743 h 1174756"/>
              <a:gd name="connsiteX585" fmla="*/ 852407 w 3730291"/>
              <a:gd name="connsiteY585" fmla="*/ 632598 h 1174756"/>
              <a:gd name="connsiteX586" fmla="*/ 854408 w 3730291"/>
              <a:gd name="connsiteY586" fmla="*/ 636774 h 1174756"/>
              <a:gd name="connsiteX587" fmla="*/ 855360 w 3730291"/>
              <a:gd name="connsiteY587" fmla="*/ 636774 h 1174756"/>
              <a:gd name="connsiteX588" fmla="*/ 856694 w 3730291"/>
              <a:gd name="connsiteY588" fmla="*/ 639147 h 1174756"/>
              <a:gd name="connsiteX589" fmla="*/ 856694 w 3730291"/>
              <a:gd name="connsiteY589" fmla="*/ 844544 h 1174756"/>
              <a:gd name="connsiteX590" fmla="*/ 950991 w 3730291"/>
              <a:gd name="connsiteY590" fmla="*/ 844544 h 1174756"/>
              <a:gd name="connsiteX591" fmla="*/ 950991 w 3730291"/>
              <a:gd name="connsiteY591" fmla="*/ 492216 h 1174756"/>
              <a:gd name="connsiteX592" fmla="*/ 953563 w 3730291"/>
              <a:gd name="connsiteY592" fmla="*/ 489654 h 1174756"/>
              <a:gd name="connsiteX593" fmla="*/ 974708 w 3730291"/>
              <a:gd name="connsiteY593" fmla="*/ 489654 h 1174756"/>
              <a:gd name="connsiteX594" fmla="*/ 974708 w 3730291"/>
              <a:gd name="connsiteY594" fmla="*/ 455199 h 1174756"/>
              <a:gd name="connsiteX595" fmla="*/ 974712 w 3730291"/>
              <a:gd name="connsiteY595" fmla="*/ 455100 h 1174756"/>
              <a:gd name="connsiteX596" fmla="*/ 975946 w 3730291"/>
              <a:gd name="connsiteY596" fmla="*/ 454060 h 1174756"/>
              <a:gd name="connsiteX597" fmla="*/ 975946 w 3730291"/>
              <a:gd name="connsiteY597" fmla="*/ 354019 h 1174756"/>
              <a:gd name="connsiteX598" fmla="*/ 977089 w 3730291"/>
              <a:gd name="connsiteY598" fmla="*/ 352785 h 1174756"/>
              <a:gd name="connsiteX599" fmla="*/ 980423 w 3730291"/>
              <a:gd name="connsiteY599" fmla="*/ 352785 h 1174756"/>
              <a:gd name="connsiteX600" fmla="*/ 981661 w 3730291"/>
              <a:gd name="connsiteY600" fmla="*/ 354019 h 1174756"/>
              <a:gd name="connsiteX601" fmla="*/ 981661 w 3730291"/>
              <a:gd name="connsiteY601" fmla="*/ 454345 h 1174756"/>
              <a:gd name="connsiteX602" fmla="*/ 982804 w 3730291"/>
              <a:gd name="connsiteY602" fmla="*/ 455484 h 1174756"/>
              <a:gd name="connsiteX603" fmla="*/ 982804 w 3730291"/>
              <a:gd name="connsiteY603" fmla="*/ 460230 h 1174756"/>
              <a:gd name="connsiteX604" fmla="*/ 983566 w 3730291"/>
              <a:gd name="connsiteY604" fmla="*/ 460230 h 1174756"/>
              <a:gd name="connsiteX605" fmla="*/ 983566 w 3730291"/>
              <a:gd name="connsiteY605" fmla="*/ 452257 h 1174756"/>
              <a:gd name="connsiteX606" fmla="*/ 983570 w 3730291"/>
              <a:gd name="connsiteY606" fmla="*/ 452158 h 1174756"/>
              <a:gd name="connsiteX607" fmla="*/ 984805 w 3730291"/>
              <a:gd name="connsiteY607" fmla="*/ 451118 h 1174756"/>
              <a:gd name="connsiteX608" fmla="*/ 1033668 w 3730291"/>
              <a:gd name="connsiteY608" fmla="*/ 451118 h 1174756"/>
              <a:gd name="connsiteX609" fmla="*/ 1033767 w 3730291"/>
              <a:gd name="connsiteY609" fmla="*/ 451114 h 1174756"/>
              <a:gd name="connsiteX610" fmla="*/ 1034906 w 3730291"/>
              <a:gd name="connsiteY610" fmla="*/ 452257 h 1174756"/>
              <a:gd name="connsiteX611" fmla="*/ 1034906 w 3730291"/>
              <a:gd name="connsiteY611" fmla="*/ 459945 h 1174756"/>
              <a:gd name="connsiteX612" fmla="*/ 1035764 w 3730291"/>
              <a:gd name="connsiteY612" fmla="*/ 459945 h 1174756"/>
              <a:gd name="connsiteX613" fmla="*/ 1035763 w 3730291"/>
              <a:gd name="connsiteY613" fmla="*/ 455199 h 1174756"/>
              <a:gd name="connsiteX614" fmla="*/ 1036906 w 3730291"/>
              <a:gd name="connsiteY614" fmla="*/ 454060 h 1174756"/>
              <a:gd name="connsiteX615" fmla="*/ 1036907 w 3730291"/>
              <a:gd name="connsiteY615" fmla="*/ 354019 h 1174756"/>
              <a:gd name="connsiteX616" fmla="*/ 1036903 w 3730291"/>
              <a:gd name="connsiteY616" fmla="*/ 353920 h 1174756"/>
              <a:gd name="connsiteX617" fmla="*/ 1038049 w 3730291"/>
              <a:gd name="connsiteY617" fmla="*/ 352785 h 1174756"/>
              <a:gd name="connsiteX618" fmla="*/ 1041383 w 3730291"/>
              <a:gd name="connsiteY618" fmla="*/ 352785 h 1174756"/>
              <a:gd name="connsiteX619" fmla="*/ 1041482 w 3730291"/>
              <a:gd name="connsiteY619" fmla="*/ 352789 h 1174756"/>
              <a:gd name="connsiteX620" fmla="*/ 1042526 w 3730291"/>
              <a:gd name="connsiteY620" fmla="*/ 354019 h 1174756"/>
              <a:gd name="connsiteX621" fmla="*/ 1042526 w 3730291"/>
              <a:gd name="connsiteY621" fmla="*/ 454060 h 1174756"/>
              <a:gd name="connsiteX622" fmla="*/ 1043669 w 3730291"/>
              <a:gd name="connsiteY622" fmla="*/ 455199 h 1174756"/>
              <a:gd name="connsiteX623" fmla="*/ 1043669 w 3730291"/>
              <a:gd name="connsiteY623" fmla="*/ 489654 h 1174756"/>
              <a:gd name="connsiteX624" fmla="*/ 1065386 w 3730291"/>
              <a:gd name="connsiteY624" fmla="*/ 489654 h 1174756"/>
              <a:gd name="connsiteX625" fmla="*/ 1067863 w 3730291"/>
              <a:gd name="connsiteY625" fmla="*/ 492216 h 1174756"/>
              <a:gd name="connsiteX626" fmla="*/ 1067863 w 3730291"/>
              <a:gd name="connsiteY626" fmla="*/ 844544 h 1174756"/>
              <a:gd name="connsiteX627" fmla="*/ 1069526 w 3730291"/>
              <a:gd name="connsiteY627" fmla="*/ 844544 h 1174756"/>
              <a:gd name="connsiteX628" fmla="*/ 1091199 w 3730291"/>
              <a:gd name="connsiteY628" fmla="*/ 830496 h 1174756"/>
              <a:gd name="connsiteX629" fmla="*/ 1092151 w 3730291"/>
              <a:gd name="connsiteY629" fmla="*/ 830496 h 1174756"/>
              <a:gd name="connsiteX630" fmla="*/ 1093104 w 3730291"/>
              <a:gd name="connsiteY630" fmla="*/ 830496 h 1174756"/>
              <a:gd name="connsiteX631" fmla="*/ 1108535 w 3730291"/>
              <a:gd name="connsiteY631" fmla="*/ 840771 h 1174756"/>
              <a:gd name="connsiteX632" fmla="*/ 1108535 w 3730291"/>
              <a:gd name="connsiteY632" fmla="*/ 398345 h 1174756"/>
              <a:gd name="connsiteX633" fmla="*/ 1198832 w 3730291"/>
              <a:gd name="connsiteY633" fmla="*/ 398345 h 1174756"/>
              <a:gd name="connsiteX634" fmla="*/ 1198832 w 3730291"/>
              <a:gd name="connsiteY634" fmla="*/ 521261 h 1174756"/>
              <a:gd name="connsiteX635" fmla="*/ 1239694 w 3730291"/>
              <a:gd name="connsiteY635" fmla="*/ 521261 h 1174756"/>
              <a:gd name="connsiteX636" fmla="*/ 1239694 w 3730291"/>
              <a:gd name="connsiteY636" fmla="*/ 437451 h 1174756"/>
              <a:gd name="connsiteX637" fmla="*/ 1240742 w 3730291"/>
              <a:gd name="connsiteY637" fmla="*/ 435552 h 1174756"/>
              <a:gd name="connsiteX638" fmla="*/ 1241313 w 3730291"/>
              <a:gd name="connsiteY638" fmla="*/ 435078 h 1174756"/>
              <a:gd name="connsiteX639" fmla="*/ 1251791 w 3730291"/>
              <a:gd name="connsiteY639" fmla="*/ 428149 h 1174756"/>
              <a:gd name="connsiteX640" fmla="*/ 1251791 w 3730291"/>
              <a:gd name="connsiteY640" fmla="*/ 2452 h 1174756"/>
              <a:gd name="connsiteX641" fmla="*/ 1253982 w 3730291"/>
              <a:gd name="connsiteY641" fmla="*/ 269 h 1174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</a:cxnLst>
            <a:rect l="l" t="t" r="r" b="b"/>
            <a:pathLst>
              <a:path w="3730291" h="1174756">
                <a:moveTo>
                  <a:pt x="2779505" y="884252"/>
                </a:moveTo>
                <a:lnTo>
                  <a:pt x="2779410" y="884408"/>
                </a:lnTo>
                <a:lnTo>
                  <a:pt x="2779410" y="886307"/>
                </a:lnTo>
                <a:lnTo>
                  <a:pt x="2779505" y="886402"/>
                </a:lnTo>
                <a:close/>
                <a:moveTo>
                  <a:pt x="2779505" y="874510"/>
                </a:moveTo>
                <a:lnTo>
                  <a:pt x="2779315" y="874822"/>
                </a:lnTo>
                <a:lnTo>
                  <a:pt x="2779315" y="876720"/>
                </a:lnTo>
                <a:lnTo>
                  <a:pt x="2779505" y="876910"/>
                </a:lnTo>
                <a:close/>
                <a:moveTo>
                  <a:pt x="2779505" y="864768"/>
                </a:moveTo>
                <a:lnTo>
                  <a:pt x="2779220" y="865235"/>
                </a:lnTo>
                <a:lnTo>
                  <a:pt x="2779220" y="867134"/>
                </a:lnTo>
                <a:lnTo>
                  <a:pt x="2779505" y="867418"/>
                </a:lnTo>
                <a:close/>
                <a:moveTo>
                  <a:pt x="2779505" y="855024"/>
                </a:moveTo>
                <a:lnTo>
                  <a:pt x="2779124" y="855649"/>
                </a:lnTo>
                <a:lnTo>
                  <a:pt x="2779124" y="857547"/>
                </a:lnTo>
                <a:lnTo>
                  <a:pt x="2779125" y="857547"/>
                </a:lnTo>
                <a:lnTo>
                  <a:pt x="2779505" y="857926"/>
                </a:lnTo>
                <a:close/>
                <a:moveTo>
                  <a:pt x="2779505" y="845186"/>
                </a:moveTo>
                <a:lnTo>
                  <a:pt x="2779029" y="845967"/>
                </a:lnTo>
                <a:lnTo>
                  <a:pt x="2779029" y="847961"/>
                </a:lnTo>
                <a:lnTo>
                  <a:pt x="2779505" y="848409"/>
                </a:lnTo>
                <a:close/>
                <a:moveTo>
                  <a:pt x="2778362" y="833533"/>
                </a:moveTo>
                <a:lnTo>
                  <a:pt x="2778362" y="838374"/>
                </a:lnTo>
                <a:lnTo>
                  <a:pt x="2778934" y="838374"/>
                </a:lnTo>
                <a:cubicBezTo>
                  <a:pt x="2778967" y="838372"/>
                  <a:pt x="2778999" y="838371"/>
                  <a:pt x="2779032" y="838371"/>
                </a:cubicBezTo>
                <a:lnTo>
                  <a:pt x="2779505" y="838845"/>
                </a:lnTo>
                <a:lnTo>
                  <a:pt x="2779505" y="833533"/>
                </a:lnTo>
                <a:close/>
                <a:moveTo>
                  <a:pt x="2098563" y="488799"/>
                </a:moveTo>
                <a:lnTo>
                  <a:pt x="2098563" y="497816"/>
                </a:lnTo>
                <a:lnTo>
                  <a:pt x="2108088" y="497816"/>
                </a:lnTo>
                <a:lnTo>
                  <a:pt x="2108088" y="488799"/>
                </a:lnTo>
                <a:close/>
                <a:moveTo>
                  <a:pt x="2062368" y="488799"/>
                </a:moveTo>
                <a:lnTo>
                  <a:pt x="2062368" y="497816"/>
                </a:lnTo>
                <a:lnTo>
                  <a:pt x="2071321" y="497816"/>
                </a:lnTo>
                <a:lnTo>
                  <a:pt x="2071321" y="488799"/>
                </a:lnTo>
                <a:close/>
                <a:moveTo>
                  <a:pt x="981471" y="479498"/>
                </a:moveTo>
                <a:lnTo>
                  <a:pt x="981471" y="490223"/>
                </a:lnTo>
                <a:lnTo>
                  <a:pt x="988996" y="490223"/>
                </a:lnTo>
                <a:lnTo>
                  <a:pt x="989662" y="490223"/>
                </a:lnTo>
                <a:lnTo>
                  <a:pt x="999664" y="496013"/>
                </a:lnTo>
                <a:cubicBezTo>
                  <a:pt x="1000417" y="496489"/>
                  <a:pt x="1000881" y="497308"/>
                  <a:pt x="1000902" y="498196"/>
                </a:cubicBezTo>
                <a:lnTo>
                  <a:pt x="1000902" y="543376"/>
                </a:lnTo>
                <a:cubicBezTo>
                  <a:pt x="1002875" y="542957"/>
                  <a:pt x="1004885" y="542735"/>
                  <a:pt x="1006903" y="542711"/>
                </a:cubicBezTo>
                <a:lnTo>
                  <a:pt x="1008141" y="542711"/>
                </a:lnTo>
                <a:cubicBezTo>
                  <a:pt x="1010411" y="542732"/>
                  <a:pt x="1012674" y="542954"/>
                  <a:pt x="1014904" y="543376"/>
                </a:cubicBezTo>
                <a:lnTo>
                  <a:pt x="1014904" y="497911"/>
                </a:lnTo>
                <a:cubicBezTo>
                  <a:pt x="1014865" y="497008"/>
                  <a:pt x="1015346" y="496161"/>
                  <a:pt x="1016142" y="495728"/>
                </a:cubicBezTo>
                <a:lnTo>
                  <a:pt x="1026143" y="489654"/>
                </a:lnTo>
                <a:lnTo>
                  <a:pt x="1026810" y="489654"/>
                </a:lnTo>
                <a:lnTo>
                  <a:pt x="1034430" y="489654"/>
                </a:lnTo>
                <a:lnTo>
                  <a:pt x="1034430" y="479498"/>
                </a:lnTo>
                <a:lnTo>
                  <a:pt x="1033573" y="479498"/>
                </a:lnTo>
                <a:lnTo>
                  <a:pt x="1033573" y="484243"/>
                </a:lnTo>
                <a:cubicBezTo>
                  <a:pt x="1033573" y="484925"/>
                  <a:pt x="1033018" y="485477"/>
                  <a:pt x="1032334" y="485477"/>
                </a:cubicBezTo>
                <a:lnTo>
                  <a:pt x="983471" y="485477"/>
                </a:lnTo>
                <a:cubicBezTo>
                  <a:pt x="982787" y="485477"/>
                  <a:pt x="982233" y="484925"/>
                  <a:pt x="982233" y="484243"/>
                </a:cubicBezTo>
                <a:lnTo>
                  <a:pt x="982233" y="479498"/>
                </a:lnTo>
                <a:close/>
                <a:moveTo>
                  <a:pt x="2070940" y="477884"/>
                </a:moveTo>
                <a:lnTo>
                  <a:pt x="2064654" y="484813"/>
                </a:lnTo>
                <a:lnTo>
                  <a:pt x="2070940" y="484813"/>
                </a:lnTo>
                <a:close/>
                <a:moveTo>
                  <a:pt x="2098753" y="476081"/>
                </a:moveTo>
                <a:lnTo>
                  <a:pt x="2098753" y="484528"/>
                </a:lnTo>
                <a:lnTo>
                  <a:pt x="2107230" y="484528"/>
                </a:lnTo>
                <a:close/>
                <a:moveTo>
                  <a:pt x="2094181" y="472284"/>
                </a:moveTo>
                <a:lnTo>
                  <a:pt x="2075988" y="472758"/>
                </a:lnTo>
                <a:lnTo>
                  <a:pt x="2075988" y="484528"/>
                </a:lnTo>
                <a:lnTo>
                  <a:pt x="2094181" y="484528"/>
                </a:lnTo>
                <a:close/>
                <a:moveTo>
                  <a:pt x="1033573" y="462318"/>
                </a:moveTo>
                <a:lnTo>
                  <a:pt x="1033573" y="477125"/>
                </a:lnTo>
                <a:lnTo>
                  <a:pt x="1034430" y="477125"/>
                </a:lnTo>
                <a:lnTo>
                  <a:pt x="1034430" y="462318"/>
                </a:lnTo>
                <a:close/>
                <a:moveTo>
                  <a:pt x="981471" y="462318"/>
                </a:moveTo>
                <a:lnTo>
                  <a:pt x="981471" y="477125"/>
                </a:lnTo>
                <a:lnTo>
                  <a:pt x="982233" y="477125"/>
                </a:lnTo>
                <a:lnTo>
                  <a:pt x="982233" y="462318"/>
                </a:lnTo>
                <a:close/>
                <a:moveTo>
                  <a:pt x="1253982" y="269"/>
                </a:moveTo>
                <a:cubicBezTo>
                  <a:pt x="1286479" y="-1069"/>
                  <a:pt x="1318990" y="2580"/>
                  <a:pt x="1350374" y="11089"/>
                </a:cubicBezTo>
                <a:cubicBezTo>
                  <a:pt x="1355613" y="10140"/>
                  <a:pt x="1360566" y="9475"/>
                  <a:pt x="1365138" y="9001"/>
                </a:cubicBezTo>
                <a:cubicBezTo>
                  <a:pt x="1365546" y="8911"/>
                  <a:pt x="1365969" y="8911"/>
                  <a:pt x="1366376" y="9001"/>
                </a:cubicBezTo>
                <a:cubicBezTo>
                  <a:pt x="1377081" y="13612"/>
                  <a:pt x="1387110" y="19646"/>
                  <a:pt x="1396190" y="26940"/>
                </a:cubicBezTo>
                <a:cubicBezTo>
                  <a:pt x="1396314" y="27342"/>
                  <a:pt x="1396314" y="27772"/>
                  <a:pt x="1396190" y="28174"/>
                </a:cubicBezTo>
                <a:lnTo>
                  <a:pt x="1396190" y="146913"/>
                </a:lnTo>
                <a:cubicBezTo>
                  <a:pt x="1396920" y="147304"/>
                  <a:pt x="1397620" y="147749"/>
                  <a:pt x="1398285" y="148242"/>
                </a:cubicBezTo>
                <a:cubicBezTo>
                  <a:pt x="1409048" y="154981"/>
                  <a:pt x="1410953" y="157734"/>
                  <a:pt x="1411525" y="158683"/>
                </a:cubicBezTo>
                <a:cubicBezTo>
                  <a:pt x="1412015" y="158936"/>
                  <a:pt x="1412414" y="159334"/>
                  <a:pt x="1412668" y="159822"/>
                </a:cubicBezTo>
                <a:lnTo>
                  <a:pt x="1412668" y="844544"/>
                </a:lnTo>
                <a:lnTo>
                  <a:pt x="1550875" y="844544"/>
                </a:lnTo>
                <a:lnTo>
                  <a:pt x="1550875" y="803351"/>
                </a:lnTo>
                <a:lnTo>
                  <a:pt x="1561162" y="803351"/>
                </a:lnTo>
                <a:lnTo>
                  <a:pt x="1554494" y="789873"/>
                </a:lnTo>
                <a:lnTo>
                  <a:pt x="1585927" y="789873"/>
                </a:lnTo>
                <a:lnTo>
                  <a:pt x="1604977" y="789873"/>
                </a:lnTo>
                <a:lnTo>
                  <a:pt x="1621075" y="789873"/>
                </a:lnTo>
                <a:lnTo>
                  <a:pt x="1621075" y="623105"/>
                </a:lnTo>
                <a:cubicBezTo>
                  <a:pt x="1620951" y="622768"/>
                  <a:pt x="1620951" y="622398"/>
                  <a:pt x="1621075" y="622061"/>
                </a:cubicBezTo>
                <a:lnTo>
                  <a:pt x="1719563" y="544041"/>
                </a:lnTo>
                <a:cubicBezTo>
                  <a:pt x="1719838" y="543566"/>
                  <a:pt x="1720347" y="543276"/>
                  <a:pt x="1720897" y="543281"/>
                </a:cubicBezTo>
                <a:lnTo>
                  <a:pt x="1725088" y="543281"/>
                </a:lnTo>
                <a:cubicBezTo>
                  <a:pt x="1725088" y="543019"/>
                  <a:pt x="1725301" y="542807"/>
                  <a:pt x="1725564" y="542807"/>
                </a:cubicBezTo>
                <a:cubicBezTo>
                  <a:pt x="1725827" y="542807"/>
                  <a:pt x="1726040" y="543019"/>
                  <a:pt x="1726040" y="543281"/>
                </a:cubicBezTo>
                <a:lnTo>
                  <a:pt x="1728136" y="543281"/>
                </a:lnTo>
                <a:cubicBezTo>
                  <a:pt x="1728072" y="543136"/>
                  <a:pt x="1728072" y="542971"/>
                  <a:pt x="1728136" y="542826"/>
                </a:cubicBezTo>
                <a:cubicBezTo>
                  <a:pt x="1728262" y="542538"/>
                  <a:pt x="1728599" y="542406"/>
                  <a:pt x="1728888" y="542532"/>
                </a:cubicBezTo>
                <a:cubicBezTo>
                  <a:pt x="1729178" y="542657"/>
                  <a:pt x="1729310" y="542993"/>
                  <a:pt x="1729184" y="543281"/>
                </a:cubicBezTo>
                <a:lnTo>
                  <a:pt x="1731279" y="543281"/>
                </a:lnTo>
                <a:cubicBezTo>
                  <a:pt x="1731279" y="543019"/>
                  <a:pt x="1731492" y="542807"/>
                  <a:pt x="1731755" y="542807"/>
                </a:cubicBezTo>
                <a:cubicBezTo>
                  <a:pt x="1732018" y="542807"/>
                  <a:pt x="1732232" y="543019"/>
                  <a:pt x="1732232" y="543281"/>
                </a:cubicBezTo>
                <a:lnTo>
                  <a:pt x="1734327" y="543281"/>
                </a:lnTo>
                <a:cubicBezTo>
                  <a:pt x="1734327" y="543019"/>
                  <a:pt x="1734540" y="542807"/>
                  <a:pt x="1734803" y="542807"/>
                </a:cubicBezTo>
                <a:cubicBezTo>
                  <a:pt x="1735066" y="542807"/>
                  <a:pt x="1735280" y="543019"/>
                  <a:pt x="1735280" y="543281"/>
                </a:cubicBezTo>
                <a:lnTo>
                  <a:pt x="1737375" y="543281"/>
                </a:lnTo>
                <a:cubicBezTo>
                  <a:pt x="1737375" y="543019"/>
                  <a:pt x="1737588" y="542807"/>
                  <a:pt x="1737851" y="542807"/>
                </a:cubicBezTo>
                <a:cubicBezTo>
                  <a:pt x="1738114" y="542807"/>
                  <a:pt x="1738328" y="543019"/>
                  <a:pt x="1738328" y="543281"/>
                </a:cubicBezTo>
                <a:lnTo>
                  <a:pt x="1740518" y="543281"/>
                </a:lnTo>
                <a:cubicBezTo>
                  <a:pt x="1740416" y="543105"/>
                  <a:pt x="1740416" y="542888"/>
                  <a:pt x="1740518" y="542712"/>
                </a:cubicBezTo>
                <a:cubicBezTo>
                  <a:pt x="1740796" y="542759"/>
                  <a:pt x="1740999" y="543000"/>
                  <a:pt x="1740995" y="543281"/>
                </a:cubicBezTo>
                <a:cubicBezTo>
                  <a:pt x="1741062" y="543272"/>
                  <a:pt x="1741130" y="543268"/>
                  <a:pt x="1741198" y="543269"/>
                </a:cubicBezTo>
                <a:cubicBezTo>
                  <a:pt x="1741987" y="543276"/>
                  <a:pt x="1742621" y="543919"/>
                  <a:pt x="1742614" y="544705"/>
                </a:cubicBezTo>
                <a:lnTo>
                  <a:pt x="1742614" y="962050"/>
                </a:lnTo>
                <a:lnTo>
                  <a:pt x="1792387" y="962050"/>
                </a:lnTo>
                <a:lnTo>
                  <a:pt x="1796049" y="787784"/>
                </a:lnTo>
                <a:lnTo>
                  <a:pt x="1811670" y="787784"/>
                </a:lnTo>
                <a:lnTo>
                  <a:pt x="1811670" y="781045"/>
                </a:lnTo>
                <a:lnTo>
                  <a:pt x="1815194" y="781045"/>
                </a:lnTo>
                <a:lnTo>
                  <a:pt x="1815194" y="724760"/>
                </a:lnTo>
                <a:lnTo>
                  <a:pt x="1824815" y="724760"/>
                </a:lnTo>
                <a:lnTo>
                  <a:pt x="1824815" y="673885"/>
                </a:lnTo>
                <a:lnTo>
                  <a:pt x="1829006" y="673885"/>
                </a:lnTo>
                <a:lnTo>
                  <a:pt x="1829006" y="724760"/>
                </a:lnTo>
                <a:lnTo>
                  <a:pt x="1869868" y="724760"/>
                </a:lnTo>
                <a:lnTo>
                  <a:pt x="1869868" y="748109"/>
                </a:lnTo>
                <a:lnTo>
                  <a:pt x="1888251" y="748109"/>
                </a:lnTo>
                <a:lnTo>
                  <a:pt x="1888251" y="787784"/>
                </a:lnTo>
                <a:lnTo>
                  <a:pt x="1892918" y="787784"/>
                </a:lnTo>
                <a:lnTo>
                  <a:pt x="1892918" y="880517"/>
                </a:lnTo>
                <a:lnTo>
                  <a:pt x="1893489" y="880517"/>
                </a:lnTo>
                <a:lnTo>
                  <a:pt x="1893489" y="857832"/>
                </a:lnTo>
                <a:lnTo>
                  <a:pt x="1893965" y="857832"/>
                </a:lnTo>
                <a:lnTo>
                  <a:pt x="1896823" y="857832"/>
                </a:lnTo>
                <a:lnTo>
                  <a:pt x="1896823" y="846822"/>
                </a:lnTo>
                <a:lnTo>
                  <a:pt x="1897204" y="846822"/>
                </a:lnTo>
                <a:lnTo>
                  <a:pt x="1902443" y="846822"/>
                </a:lnTo>
                <a:lnTo>
                  <a:pt x="1918921" y="817398"/>
                </a:lnTo>
                <a:lnTo>
                  <a:pt x="1919207" y="817683"/>
                </a:lnTo>
                <a:lnTo>
                  <a:pt x="1919397" y="817398"/>
                </a:lnTo>
                <a:lnTo>
                  <a:pt x="1937304" y="846822"/>
                </a:lnTo>
                <a:lnTo>
                  <a:pt x="1941972" y="846822"/>
                </a:lnTo>
                <a:lnTo>
                  <a:pt x="1942448" y="846822"/>
                </a:lnTo>
                <a:lnTo>
                  <a:pt x="1942448" y="857832"/>
                </a:lnTo>
                <a:lnTo>
                  <a:pt x="1945210" y="857832"/>
                </a:lnTo>
                <a:lnTo>
                  <a:pt x="1945686" y="857832"/>
                </a:lnTo>
                <a:lnTo>
                  <a:pt x="1945686" y="880517"/>
                </a:lnTo>
                <a:lnTo>
                  <a:pt x="1961784" y="880517"/>
                </a:lnTo>
                <a:lnTo>
                  <a:pt x="1962260" y="880517"/>
                </a:lnTo>
                <a:lnTo>
                  <a:pt x="1962260" y="962050"/>
                </a:lnTo>
                <a:lnTo>
                  <a:pt x="1996169" y="962050"/>
                </a:lnTo>
                <a:lnTo>
                  <a:pt x="1996169" y="913548"/>
                </a:lnTo>
                <a:lnTo>
                  <a:pt x="1996550" y="913548"/>
                </a:lnTo>
                <a:lnTo>
                  <a:pt x="2003598" y="913548"/>
                </a:lnTo>
                <a:lnTo>
                  <a:pt x="2003598" y="883839"/>
                </a:lnTo>
                <a:lnTo>
                  <a:pt x="2003979" y="883839"/>
                </a:lnTo>
                <a:lnTo>
                  <a:pt x="2016457" y="883839"/>
                </a:lnTo>
                <a:lnTo>
                  <a:pt x="2016457" y="509681"/>
                </a:lnTo>
                <a:cubicBezTo>
                  <a:pt x="2016509" y="503150"/>
                  <a:pt x="2021809" y="497868"/>
                  <a:pt x="2028363" y="497816"/>
                </a:cubicBezTo>
                <a:lnTo>
                  <a:pt x="2057796" y="497816"/>
                </a:lnTo>
                <a:lnTo>
                  <a:pt x="2057796" y="487186"/>
                </a:lnTo>
                <a:cubicBezTo>
                  <a:pt x="2057796" y="486901"/>
                  <a:pt x="2057796" y="486426"/>
                  <a:pt x="2057796" y="486426"/>
                </a:cubicBezTo>
                <a:lnTo>
                  <a:pt x="2057796" y="485762"/>
                </a:lnTo>
                <a:lnTo>
                  <a:pt x="2070845" y="471240"/>
                </a:lnTo>
                <a:lnTo>
                  <a:pt x="2070845" y="422263"/>
                </a:lnTo>
                <a:cubicBezTo>
                  <a:pt x="2070845" y="421110"/>
                  <a:pt x="2071783" y="420175"/>
                  <a:pt x="2072940" y="420175"/>
                </a:cubicBezTo>
                <a:cubicBezTo>
                  <a:pt x="2072973" y="420174"/>
                  <a:pt x="2073005" y="420173"/>
                  <a:pt x="2073038" y="420173"/>
                </a:cubicBezTo>
                <a:cubicBezTo>
                  <a:pt x="2074195" y="420174"/>
                  <a:pt x="2075132" y="421110"/>
                  <a:pt x="2075131" y="422263"/>
                </a:cubicBezTo>
                <a:lnTo>
                  <a:pt x="2075131" y="468487"/>
                </a:lnTo>
                <a:lnTo>
                  <a:pt x="2093324" y="468487"/>
                </a:lnTo>
                <a:lnTo>
                  <a:pt x="2093324" y="422263"/>
                </a:lnTo>
                <a:cubicBezTo>
                  <a:pt x="2093324" y="421110"/>
                  <a:pt x="2094262" y="420175"/>
                  <a:pt x="2095419" y="420175"/>
                </a:cubicBezTo>
                <a:cubicBezTo>
                  <a:pt x="2096577" y="420175"/>
                  <a:pt x="2097515" y="421110"/>
                  <a:pt x="2097515" y="422263"/>
                </a:cubicBezTo>
                <a:lnTo>
                  <a:pt x="2097515" y="469721"/>
                </a:lnTo>
                <a:lnTo>
                  <a:pt x="2110850" y="483009"/>
                </a:lnTo>
                <a:cubicBezTo>
                  <a:pt x="2111242" y="483385"/>
                  <a:pt x="2111480" y="483893"/>
                  <a:pt x="2111517" y="484433"/>
                </a:cubicBezTo>
                <a:lnTo>
                  <a:pt x="2111517" y="497816"/>
                </a:lnTo>
                <a:lnTo>
                  <a:pt x="2140092" y="497816"/>
                </a:lnTo>
                <a:cubicBezTo>
                  <a:pt x="2146667" y="497816"/>
                  <a:pt x="2151998" y="503128"/>
                  <a:pt x="2151998" y="509681"/>
                </a:cubicBezTo>
                <a:lnTo>
                  <a:pt x="2151998" y="677599"/>
                </a:lnTo>
                <a:lnTo>
                  <a:pt x="2153046" y="681859"/>
                </a:lnTo>
                <a:lnTo>
                  <a:pt x="2153046" y="682808"/>
                </a:lnTo>
                <a:lnTo>
                  <a:pt x="2153938" y="722482"/>
                </a:lnTo>
                <a:lnTo>
                  <a:pt x="2235152" y="722482"/>
                </a:lnTo>
                <a:lnTo>
                  <a:pt x="2235152" y="395308"/>
                </a:lnTo>
                <a:lnTo>
                  <a:pt x="2334116" y="395308"/>
                </a:lnTo>
                <a:lnTo>
                  <a:pt x="2334116" y="792245"/>
                </a:lnTo>
                <a:lnTo>
                  <a:pt x="2350975" y="792245"/>
                </a:lnTo>
                <a:lnTo>
                  <a:pt x="2350975" y="677872"/>
                </a:lnTo>
                <a:lnTo>
                  <a:pt x="2351642" y="677872"/>
                </a:lnTo>
                <a:lnTo>
                  <a:pt x="2463751" y="677872"/>
                </a:lnTo>
                <a:lnTo>
                  <a:pt x="2463751" y="638482"/>
                </a:lnTo>
                <a:cubicBezTo>
                  <a:pt x="2463751" y="602984"/>
                  <a:pt x="2464132" y="569668"/>
                  <a:pt x="2464608" y="538346"/>
                </a:cubicBezTo>
                <a:cubicBezTo>
                  <a:pt x="2465180" y="485668"/>
                  <a:pt x="2466323" y="438685"/>
                  <a:pt x="2467752" y="396922"/>
                </a:cubicBezTo>
                <a:lnTo>
                  <a:pt x="2467752" y="395308"/>
                </a:lnTo>
                <a:cubicBezTo>
                  <a:pt x="2470514" y="315294"/>
                  <a:pt x="2474419" y="254453"/>
                  <a:pt x="2478325" y="208893"/>
                </a:cubicBezTo>
                <a:cubicBezTo>
                  <a:pt x="2480780" y="169001"/>
                  <a:pt x="2485807" y="129308"/>
                  <a:pt x="2493374" y="90059"/>
                </a:cubicBezTo>
                <a:cubicBezTo>
                  <a:pt x="2494507" y="84263"/>
                  <a:pt x="2499294" y="79878"/>
                  <a:pt x="2505185" y="79238"/>
                </a:cubicBezTo>
                <a:lnTo>
                  <a:pt x="2594815" y="79238"/>
                </a:lnTo>
                <a:cubicBezTo>
                  <a:pt x="2595123" y="79130"/>
                  <a:pt x="2595459" y="79130"/>
                  <a:pt x="2595767" y="79238"/>
                </a:cubicBezTo>
                <a:cubicBezTo>
                  <a:pt x="2600149" y="80567"/>
                  <a:pt x="2602911" y="83035"/>
                  <a:pt x="2604245" y="90059"/>
                </a:cubicBezTo>
                <a:cubicBezTo>
                  <a:pt x="2612455" y="131445"/>
                  <a:pt x="2617865" y="173334"/>
                  <a:pt x="2620437" y="215443"/>
                </a:cubicBezTo>
                <a:cubicBezTo>
                  <a:pt x="2627486" y="299633"/>
                  <a:pt x="2634248" y="433274"/>
                  <a:pt x="2634248" y="638482"/>
                </a:cubicBezTo>
                <a:lnTo>
                  <a:pt x="2634248" y="858972"/>
                </a:lnTo>
                <a:lnTo>
                  <a:pt x="2638345" y="858972"/>
                </a:lnTo>
                <a:lnTo>
                  <a:pt x="2638345" y="871785"/>
                </a:lnTo>
                <a:lnTo>
                  <a:pt x="2650728" y="871785"/>
                </a:lnTo>
                <a:lnTo>
                  <a:pt x="2650728" y="655852"/>
                </a:lnTo>
                <a:lnTo>
                  <a:pt x="2660729" y="651770"/>
                </a:lnTo>
                <a:lnTo>
                  <a:pt x="2721117" y="651770"/>
                </a:lnTo>
                <a:lnTo>
                  <a:pt x="2727880" y="651770"/>
                </a:lnTo>
                <a:lnTo>
                  <a:pt x="2727880" y="807716"/>
                </a:lnTo>
                <a:lnTo>
                  <a:pt x="2743406" y="807716"/>
                </a:lnTo>
                <a:lnTo>
                  <a:pt x="2743406" y="801642"/>
                </a:lnTo>
                <a:cubicBezTo>
                  <a:pt x="2743503" y="800825"/>
                  <a:pt x="2744200" y="800212"/>
                  <a:pt x="2745025" y="800218"/>
                </a:cubicBezTo>
                <a:lnTo>
                  <a:pt x="2759598" y="800218"/>
                </a:lnTo>
                <a:lnTo>
                  <a:pt x="2759598" y="765479"/>
                </a:lnTo>
                <a:lnTo>
                  <a:pt x="2759598" y="764055"/>
                </a:lnTo>
                <a:lnTo>
                  <a:pt x="2764075" y="764055"/>
                </a:lnTo>
                <a:lnTo>
                  <a:pt x="2764075" y="807716"/>
                </a:lnTo>
                <a:lnTo>
                  <a:pt x="2766647" y="807716"/>
                </a:lnTo>
                <a:lnTo>
                  <a:pt x="2766647" y="790821"/>
                </a:lnTo>
                <a:lnTo>
                  <a:pt x="2766647" y="789682"/>
                </a:lnTo>
                <a:lnTo>
                  <a:pt x="2770076" y="789682"/>
                </a:lnTo>
                <a:lnTo>
                  <a:pt x="2770076" y="807716"/>
                </a:lnTo>
                <a:lnTo>
                  <a:pt x="2776458" y="807716"/>
                </a:lnTo>
                <a:cubicBezTo>
                  <a:pt x="2777404" y="807716"/>
                  <a:pt x="2778172" y="808481"/>
                  <a:pt x="2778172" y="809425"/>
                </a:cubicBezTo>
                <a:lnTo>
                  <a:pt x="2778172" y="827269"/>
                </a:lnTo>
                <a:lnTo>
                  <a:pt x="2779505" y="827269"/>
                </a:lnTo>
                <a:lnTo>
                  <a:pt x="2779505" y="590265"/>
                </a:lnTo>
                <a:cubicBezTo>
                  <a:pt x="2779505" y="589531"/>
                  <a:pt x="2780102" y="588936"/>
                  <a:pt x="2780839" y="588936"/>
                </a:cubicBezTo>
                <a:lnTo>
                  <a:pt x="2791411" y="588936"/>
                </a:lnTo>
                <a:lnTo>
                  <a:pt x="2791411" y="525627"/>
                </a:lnTo>
                <a:cubicBezTo>
                  <a:pt x="2791411" y="524945"/>
                  <a:pt x="2791966" y="524393"/>
                  <a:pt x="2792650" y="524393"/>
                </a:cubicBezTo>
                <a:lnTo>
                  <a:pt x="2798079" y="524393"/>
                </a:lnTo>
                <a:lnTo>
                  <a:pt x="2798079" y="489559"/>
                </a:lnTo>
                <a:cubicBezTo>
                  <a:pt x="2798079" y="488877"/>
                  <a:pt x="2798633" y="488325"/>
                  <a:pt x="2799317" y="488325"/>
                </a:cubicBezTo>
                <a:lnTo>
                  <a:pt x="2813319" y="488325"/>
                </a:lnTo>
                <a:lnTo>
                  <a:pt x="2813319" y="454155"/>
                </a:lnTo>
                <a:cubicBezTo>
                  <a:pt x="2813316" y="454123"/>
                  <a:pt x="2813315" y="454090"/>
                  <a:pt x="2813315" y="454057"/>
                </a:cubicBezTo>
                <a:cubicBezTo>
                  <a:pt x="2813317" y="453375"/>
                  <a:pt x="2813873" y="452824"/>
                  <a:pt x="2814557" y="452827"/>
                </a:cubicBezTo>
                <a:lnTo>
                  <a:pt x="2825320" y="452827"/>
                </a:lnTo>
                <a:lnTo>
                  <a:pt x="2825321" y="409165"/>
                </a:lnTo>
                <a:cubicBezTo>
                  <a:pt x="2825318" y="409132"/>
                  <a:pt x="2825317" y="409100"/>
                  <a:pt x="2825317" y="409067"/>
                </a:cubicBezTo>
                <a:cubicBezTo>
                  <a:pt x="2825319" y="408385"/>
                  <a:pt x="2825875" y="407834"/>
                  <a:pt x="2826559" y="407836"/>
                </a:cubicBezTo>
                <a:lnTo>
                  <a:pt x="2835036" y="407836"/>
                </a:lnTo>
                <a:lnTo>
                  <a:pt x="2836846" y="341395"/>
                </a:lnTo>
                <a:lnTo>
                  <a:pt x="2836845" y="341395"/>
                </a:lnTo>
                <a:cubicBezTo>
                  <a:pt x="2837159" y="340016"/>
                  <a:pt x="2837707" y="338700"/>
                  <a:pt x="2838465" y="337504"/>
                </a:cubicBezTo>
                <a:lnTo>
                  <a:pt x="2838465" y="290046"/>
                </a:lnTo>
                <a:cubicBezTo>
                  <a:pt x="2838465" y="289364"/>
                  <a:pt x="2839019" y="288812"/>
                  <a:pt x="2839703" y="288812"/>
                </a:cubicBezTo>
                <a:lnTo>
                  <a:pt x="2841322" y="288812"/>
                </a:lnTo>
                <a:cubicBezTo>
                  <a:pt x="2842006" y="288812"/>
                  <a:pt x="2842560" y="289364"/>
                  <a:pt x="2842560" y="290046"/>
                </a:cubicBezTo>
                <a:lnTo>
                  <a:pt x="2842560" y="337504"/>
                </a:lnTo>
                <a:cubicBezTo>
                  <a:pt x="2843360" y="338678"/>
                  <a:pt x="2843911" y="340002"/>
                  <a:pt x="2844180" y="341395"/>
                </a:cubicBezTo>
                <a:lnTo>
                  <a:pt x="2845990" y="407836"/>
                </a:lnTo>
                <a:lnTo>
                  <a:pt x="2853800" y="407836"/>
                </a:lnTo>
                <a:cubicBezTo>
                  <a:pt x="2853833" y="407836"/>
                  <a:pt x="2853866" y="407838"/>
                  <a:pt x="2853899" y="407840"/>
                </a:cubicBezTo>
                <a:cubicBezTo>
                  <a:pt x="2854581" y="407892"/>
                  <a:pt x="2855091" y="408486"/>
                  <a:pt x="2855038" y="409165"/>
                </a:cubicBezTo>
                <a:lnTo>
                  <a:pt x="2855038" y="452827"/>
                </a:lnTo>
                <a:lnTo>
                  <a:pt x="2867516" y="452827"/>
                </a:lnTo>
                <a:cubicBezTo>
                  <a:pt x="2867549" y="452826"/>
                  <a:pt x="2867582" y="452828"/>
                  <a:pt x="2867615" y="452830"/>
                </a:cubicBezTo>
                <a:cubicBezTo>
                  <a:pt x="2868297" y="452883"/>
                  <a:pt x="2868807" y="453476"/>
                  <a:pt x="2868754" y="454155"/>
                </a:cubicBezTo>
                <a:lnTo>
                  <a:pt x="2868754" y="488325"/>
                </a:lnTo>
                <a:lnTo>
                  <a:pt x="2885518" y="488325"/>
                </a:lnTo>
                <a:cubicBezTo>
                  <a:pt x="2886202" y="488325"/>
                  <a:pt x="2886757" y="488877"/>
                  <a:pt x="2886757" y="489559"/>
                </a:cubicBezTo>
                <a:lnTo>
                  <a:pt x="2886757" y="524393"/>
                </a:lnTo>
                <a:lnTo>
                  <a:pt x="2892376" y="524393"/>
                </a:lnTo>
                <a:cubicBezTo>
                  <a:pt x="2893060" y="524393"/>
                  <a:pt x="2893615" y="524945"/>
                  <a:pt x="2893615" y="525627"/>
                </a:cubicBezTo>
                <a:lnTo>
                  <a:pt x="2893615" y="588936"/>
                </a:lnTo>
                <a:lnTo>
                  <a:pt x="2906664" y="588936"/>
                </a:lnTo>
                <a:cubicBezTo>
                  <a:pt x="2906697" y="588936"/>
                  <a:pt x="2906730" y="588937"/>
                  <a:pt x="2906763" y="588939"/>
                </a:cubicBezTo>
                <a:cubicBezTo>
                  <a:pt x="2907445" y="588992"/>
                  <a:pt x="2907955" y="589585"/>
                  <a:pt x="2907902" y="590265"/>
                </a:cubicBezTo>
                <a:lnTo>
                  <a:pt x="2907902" y="914748"/>
                </a:lnTo>
                <a:lnTo>
                  <a:pt x="2914760" y="910130"/>
                </a:lnTo>
                <a:lnTo>
                  <a:pt x="2916474" y="908991"/>
                </a:lnTo>
                <a:lnTo>
                  <a:pt x="2917617" y="908327"/>
                </a:lnTo>
                <a:lnTo>
                  <a:pt x="2923713" y="904815"/>
                </a:lnTo>
                <a:lnTo>
                  <a:pt x="2924571" y="904815"/>
                </a:lnTo>
                <a:lnTo>
                  <a:pt x="2929238" y="902727"/>
                </a:lnTo>
                <a:cubicBezTo>
                  <a:pt x="2931714" y="901588"/>
                  <a:pt x="2934191" y="900354"/>
                  <a:pt x="2936763" y="899310"/>
                </a:cubicBezTo>
                <a:lnTo>
                  <a:pt x="2938191" y="898646"/>
                </a:lnTo>
                <a:lnTo>
                  <a:pt x="2939906" y="897981"/>
                </a:lnTo>
                <a:lnTo>
                  <a:pt x="2941049" y="897981"/>
                </a:lnTo>
                <a:lnTo>
                  <a:pt x="2943049" y="897317"/>
                </a:lnTo>
                <a:lnTo>
                  <a:pt x="2944097" y="897317"/>
                </a:lnTo>
                <a:lnTo>
                  <a:pt x="2963052" y="892457"/>
                </a:lnTo>
                <a:lnTo>
                  <a:pt x="2963052" y="744408"/>
                </a:lnTo>
                <a:cubicBezTo>
                  <a:pt x="2963147" y="727988"/>
                  <a:pt x="2963623" y="714509"/>
                  <a:pt x="2963623" y="701886"/>
                </a:cubicBezTo>
                <a:cubicBezTo>
                  <a:pt x="2963623" y="657275"/>
                  <a:pt x="2965243" y="609912"/>
                  <a:pt x="2977720" y="596624"/>
                </a:cubicBezTo>
                <a:cubicBezTo>
                  <a:pt x="2982497" y="591237"/>
                  <a:pt x="2988988" y="587651"/>
                  <a:pt x="2996103" y="586468"/>
                </a:cubicBezTo>
                <a:lnTo>
                  <a:pt x="2997342" y="586468"/>
                </a:lnTo>
                <a:lnTo>
                  <a:pt x="3001819" y="585519"/>
                </a:lnTo>
                <a:lnTo>
                  <a:pt x="3002485" y="585044"/>
                </a:lnTo>
                <a:cubicBezTo>
                  <a:pt x="3002733" y="584964"/>
                  <a:pt x="3003000" y="584964"/>
                  <a:pt x="3003247" y="585044"/>
                </a:cubicBezTo>
                <a:cubicBezTo>
                  <a:pt x="3010005" y="584063"/>
                  <a:pt x="3016808" y="583430"/>
                  <a:pt x="3023631" y="583146"/>
                </a:cubicBezTo>
                <a:lnTo>
                  <a:pt x="3042109" y="583146"/>
                </a:lnTo>
                <a:cubicBezTo>
                  <a:pt x="3046777" y="583146"/>
                  <a:pt x="3051253" y="583146"/>
                  <a:pt x="3055540" y="583146"/>
                </a:cubicBezTo>
                <a:lnTo>
                  <a:pt x="3057635" y="583146"/>
                </a:lnTo>
                <a:cubicBezTo>
                  <a:pt x="3069065" y="583526"/>
                  <a:pt x="3079638" y="584285"/>
                  <a:pt x="3088115" y="585139"/>
                </a:cubicBezTo>
                <a:cubicBezTo>
                  <a:pt x="3088363" y="585059"/>
                  <a:pt x="3088630" y="585059"/>
                  <a:pt x="3088877" y="585139"/>
                </a:cubicBezTo>
                <a:cubicBezTo>
                  <a:pt x="3098760" y="586098"/>
                  <a:pt x="3108563" y="587747"/>
                  <a:pt x="3118214" y="590075"/>
                </a:cubicBezTo>
                <a:cubicBezTo>
                  <a:pt x="3120516" y="590481"/>
                  <a:pt x="3122779" y="591085"/>
                  <a:pt x="3124977" y="591878"/>
                </a:cubicBezTo>
                <a:cubicBezTo>
                  <a:pt x="3129859" y="593634"/>
                  <a:pt x="3133681" y="600094"/>
                  <a:pt x="3136662" y="609907"/>
                </a:cubicBezTo>
                <a:lnTo>
                  <a:pt x="3139157" y="624245"/>
                </a:lnTo>
                <a:lnTo>
                  <a:pt x="3152314" y="624245"/>
                </a:lnTo>
                <a:lnTo>
                  <a:pt x="3152314" y="557804"/>
                </a:lnTo>
                <a:lnTo>
                  <a:pt x="3161839" y="557804"/>
                </a:lnTo>
                <a:lnTo>
                  <a:pt x="3161839" y="722578"/>
                </a:lnTo>
                <a:lnTo>
                  <a:pt x="3179174" y="722578"/>
                </a:lnTo>
                <a:lnTo>
                  <a:pt x="3179174" y="901684"/>
                </a:lnTo>
                <a:lnTo>
                  <a:pt x="3201368" y="901684"/>
                </a:lnTo>
                <a:cubicBezTo>
                  <a:pt x="3201466" y="902757"/>
                  <a:pt x="3201466" y="903837"/>
                  <a:pt x="3201368" y="904911"/>
                </a:cubicBezTo>
                <a:lnTo>
                  <a:pt x="3201368" y="908802"/>
                </a:lnTo>
                <a:lnTo>
                  <a:pt x="3210893" y="908802"/>
                </a:lnTo>
                <a:lnTo>
                  <a:pt x="3210893" y="967745"/>
                </a:lnTo>
                <a:lnTo>
                  <a:pt x="3225752" y="967745"/>
                </a:lnTo>
                <a:cubicBezTo>
                  <a:pt x="3225788" y="967746"/>
                  <a:pt x="3225824" y="967747"/>
                  <a:pt x="3225859" y="967748"/>
                </a:cubicBezTo>
                <a:lnTo>
                  <a:pt x="3229180" y="969246"/>
                </a:lnTo>
                <a:lnTo>
                  <a:pt x="3229180" y="469911"/>
                </a:lnTo>
                <a:cubicBezTo>
                  <a:pt x="3229164" y="469406"/>
                  <a:pt x="3229373" y="468919"/>
                  <a:pt x="3229752" y="468582"/>
                </a:cubicBezTo>
                <a:cubicBezTo>
                  <a:pt x="3230069" y="468374"/>
                  <a:pt x="3230481" y="468374"/>
                  <a:pt x="3230799" y="468582"/>
                </a:cubicBezTo>
                <a:lnTo>
                  <a:pt x="3343289" y="468582"/>
                </a:lnTo>
                <a:cubicBezTo>
                  <a:pt x="3343643" y="468379"/>
                  <a:pt x="3344079" y="468379"/>
                  <a:pt x="3344432" y="468582"/>
                </a:cubicBezTo>
                <a:cubicBezTo>
                  <a:pt x="3344609" y="469003"/>
                  <a:pt x="3344642" y="469470"/>
                  <a:pt x="3344528" y="469911"/>
                </a:cubicBezTo>
                <a:lnTo>
                  <a:pt x="3344528" y="668388"/>
                </a:lnTo>
                <a:lnTo>
                  <a:pt x="3365959" y="690686"/>
                </a:lnTo>
                <a:cubicBezTo>
                  <a:pt x="3366031" y="690966"/>
                  <a:pt x="3366031" y="691260"/>
                  <a:pt x="3365959" y="691540"/>
                </a:cubicBezTo>
                <a:lnTo>
                  <a:pt x="3374436" y="756747"/>
                </a:lnTo>
                <a:lnTo>
                  <a:pt x="3374436" y="875296"/>
                </a:lnTo>
                <a:lnTo>
                  <a:pt x="3380057" y="875296"/>
                </a:lnTo>
                <a:lnTo>
                  <a:pt x="3380057" y="890103"/>
                </a:lnTo>
                <a:lnTo>
                  <a:pt x="3394916" y="890103"/>
                </a:lnTo>
                <a:lnTo>
                  <a:pt x="3394916" y="854130"/>
                </a:lnTo>
                <a:lnTo>
                  <a:pt x="3399773" y="854130"/>
                </a:lnTo>
                <a:cubicBezTo>
                  <a:pt x="3399869" y="848720"/>
                  <a:pt x="3405679" y="843974"/>
                  <a:pt x="3413013" y="843974"/>
                </a:cubicBezTo>
                <a:lnTo>
                  <a:pt x="3413013" y="832869"/>
                </a:lnTo>
                <a:lnTo>
                  <a:pt x="3417204" y="832869"/>
                </a:lnTo>
                <a:lnTo>
                  <a:pt x="3417204" y="844828"/>
                </a:lnTo>
                <a:cubicBezTo>
                  <a:pt x="3423586" y="845398"/>
                  <a:pt x="3428444" y="849384"/>
                  <a:pt x="3428444" y="854320"/>
                </a:cubicBezTo>
                <a:lnTo>
                  <a:pt x="3434635" y="854320"/>
                </a:lnTo>
                <a:lnTo>
                  <a:pt x="3434635" y="963189"/>
                </a:lnTo>
                <a:lnTo>
                  <a:pt x="3453780" y="963189"/>
                </a:lnTo>
                <a:lnTo>
                  <a:pt x="3453780" y="771839"/>
                </a:lnTo>
                <a:lnTo>
                  <a:pt x="3471592" y="771839"/>
                </a:lnTo>
                <a:lnTo>
                  <a:pt x="3471592" y="712991"/>
                </a:lnTo>
                <a:lnTo>
                  <a:pt x="3660663" y="712991"/>
                </a:lnTo>
                <a:lnTo>
                  <a:pt x="3660663" y="994132"/>
                </a:lnTo>
                <a:lnTo>
                  <a:pt x="3690857" y="1072912"/>
                </a:lnTo>
                <a:lnTo>
                  <a:pt x="3715051" y="1134133"/>
                </a:lnTo>
                <a:lnTo>
                  <a:pt x="3729815" y="1134133"/>
                </a:lnTo>
                <a:lnTo>
                  <a:pt x="3730291" y="1168492"/>
                </a:lnTo>
                <a:lnTo>
                  <a:pt x="3621325" y="1168492"/>
                </a:lnTo>
                <a:lnTo>
                  <a:pt x="3621325" y="1169346"/>
                </a:lnTo>
                <a:lnTo>
                  <a:pt x="3579415" y="1169346"/>
                </a:lnTo>
                <a:lnTo>
                  <a:pt x="3579415" y="1172193"/>
                </a:lnTo>
                <a:lnTo>
                  <a:pt x="3312715" y="1172193"/>
                </a:lnTo>
                <a:lnTo>
                  <a:pt x="3312715" y="1168492"/>
                </a:lnTo>
                <a:lnTo>
                  <a:pt x="2907998" y="1168492"/>
                </a:lnTo>
                <a:lnTo>
                  <a:pt x="2906950" y="1169536"/>
                </a:lnTo>
                <a:lnTo>
                  <a:pt x="2780838" y="1169536"/>
                </a:lnTo>
                <a:cubicBezTo>
                  <a:pt x="2780806" y="1169538"/>
                  <a:pt x="2780773" y="1169539"/>
                  <a:pt x="2780740" y="1169539"/>
                </a:cubicBezTo>
                <a:lnTo>
                  <a:pt x="2779695" y="1168492"/>
                </a:lnTo>
                <a:lnTo>
                  <a:pt x="2738343" y="1168492"/>
                </a:lnTo>
                <a:lnTo>
                  <a:pt x="2738166" y="1168681"/>
                </a:lnTo>
                <a:lnTo>
                  <a:pt x="2634248" y="1168681"/>
                </a:lnTo>
                <a:lnTo>
                  <a:pt x="2634248" y="1168967"/>
                </a:lnTo>
                <a:lnTo>
                  <a:pt x="2516234" y="1168967"/>
                </a:lnTo>
                <a:cubicBezTo>
                  <a:pt x="2515960" y="1169255"/>
                  <a:pt x="2515584" y="1169426"/>
                  <a:pt x="2515186" y="1169441"/>
                </a:cubicBezTo>
                <a:lnTo>
                  <a:pt x="2512995" y="1169441"/>
                </a:lnTo>
                <a:cubicBezTo>
                  <a:pt x="2512839" y="1169481"/>
                  <a:pt x="2512675" y="1169481"/>
                  <a:pt x="2512519" y="1169441"/>
                </a:cubicBezTo>
                <a:lnTo>
                  <a:pt x="2483563" y="1169441"/>
                </a:lnTo>
                <a:lnTo>
                  <a:pt x="2483563" y="1170580"/>
                </a:lnTo>
                <a:lnTo>
                  <a:pt x="2482896" y="1170580"/>
                </a:lnTo>
                <a:lnTo>
                  <a:pt x="2410125" y="1170580"/>
                </a:lnTo>
                <a:lnTo>
                  <a:pt x="2410125" y="1174756"/>
                </a:lnTo>
                <a:lnTo>
                  <a:pt x="2314780" y="1174756"/>
                </a:lnTo>
                <a:lnTo>
                  <a:pt x="2314780" y="1170959"/>
                </a:lnTo>
                <a:lnTo>
                  <a:pt x="2245248" y="1170959"/>
                </a:lnTo>
                <a:lnTo>
                  <a:pt x="2245248" y="1170390"/>
                </a:lnTo>
                <a:lnTo>
                  <a:pt x="2220392" y="1170390"/>
                </a:lnTo>
                <a:lnTo>
                  <a:pt x="2221149" y="1171814"/>
                </a:lnTo>
                <a:lnTo>
                  <a:pt x="2222768" y="1172004"/>
                </a:lnTo>
                <a:cubicBezTo>
                  <a:pt x="2222630" y="1172678"/>
                  <a:pt x="2222029" y="1173157"/>
                  <a:pt x="2221340" y="1173143"/>
                </a:cubicBezTo>
                <a:lnTo>
                  <a:pt x="2029220" y="1173997"/>
                </a:lnTo>
                <a:lnTo>
                  <a:pt x="1906443" y="1173997"/>
                </a:lnTo>
                <a:lnTo>
                  <a:pt x="1871962" y="1173997"/>
                </a:lnTo>
                <a:lnTo>
                  <a:pt x="1568306" y="1172668"/>
                </a:lnTo>
                <a:lnTo>
                  <a:pt x="1354088" y="1172668"/>
                </a:lnTo>
                <a:cubicBezTo>
                  <a:pt x="1353368" y="1172675"/>
                  <a:pt x="1352756" y="1172146"/>
                  <a:pt x="1352660" y="1171434"/>
                </a:cubicBezTo>
                <a:lnTo>
                  <a:pt x="1352659" y="1171434"/>
                </a:lnTo>
                <a:cubicBezTo>
                  <a:pt x="1352589" y="1170741"/>
                  <a:pt x="1353032" y="1170098"/>
                  <a:pt x="1353707" y="1169916"/>
                </a:cubicBezTo>
                <a:lnTo>
                  <a:pt x="1371959" y="1166309"/>
                </a:lnTo>
                <a:lnTo>
                  <a:pt x="1241980" y="1166309"/>
                </a:lnTo>
                <a:lnTo>
                  <a:pt x="1240688" y="1165075"/>
                </a:lnTo>
                <a:lnTo>
                  <a:pt x="1198737" y="1165075"/>
                </a:lnTo>
                <a:lnTo>
                  <a:pt x="1198737" y="1166688"/>
                </a:lnTo>
                <a:lnTo>
                  <a:pt x="1150635" y="1166688"/>
                </a:lnTo>
                <a:lnTo>
                  <a:pt x="1150635" y="1168776"/>
                </a:lnTo>
                <a:cubicBezTo>
                  <a:pt x="1150632" y="1169822"/>
                  <a:pt x="1149991" y="1170762"/>
                  <a:pt x="1149016" y="1171149"/>
                </a:cubicBezTo>
                <a:cubicBezTo>
                  <a:pt x="1148704" y="1171234"/>
                  <a:pt x="1148375" y="1171234"/>
                  <a:pt x="1148063" y="1171149"/>
                </a:cubicBezTo>
                <a:lnTo>
                  <a:pt x="1116059" y="1171149"/>
                </a:lnTo>
                <a:lnTo>
                  <a:pt x="1115202" y="1171149"/>
                </a:lnTo>
                <a:lnTo>
                  <a:pt x="902128" y="1171149"/>
                </a:lnTo>
                <a:cubicBezTo>
                  <a:pt x="901720" y="1171236"/>
                  <a:pt x="901298" y="1171236"/>
                  <a:pt x="900889" y="1171149"/>
                </a:cubicBezTo>
                <a:lnTo>
                  <a:pt x="868600" y="1171149"/>
                </a:lnTo>
                <a:lnTo>
                  <a:pt x="866791" y="1169346"/>
                </a:lnTo>
                <a:lnTo>
                  <a:pt x="699460" y="1169346"/>
                </a:lnTo>
                <a:lnTo>
                  <a:pt x="699340" y="1170580"/>
                </a:lnTo>
                <a:lnTo>
                  <a:pt x="699340" y="1171624"/>
                </a:lnTo>
                <a:cubicBezTo>
                  <a:pt x="699290" y="1172478"/>
                  <a:pt x="698579" y="1173144"/>
                  <a:pt x="697721" y="1173143"/>
                </a:cubicBezTo>
                <a:lnTo>
                  <a:pt x="595994" y="1173143"/>
                </a:lnTo>
                <a:cubicBezTo>
                  <a:pt x="595136" y="1173144"/>
                  <a:pt x="594425" y="1172478"/>
                  <a:pt x="594375" y="1171624"/>
                </a:cubicBezTo>
                <a:lnTo>
                  <a:pt x="594375" y="1170580"/>
                </a:lnTo>
                <a:lnTo>
                  <a:pt x="594375" y="1168207"/>
                </a:lnTo>
                <a:lnTo>
                  <a:pt x="578753" y="1168207"/>
                </a:lnTo>
                <a:lnTo>
                  <a:pt x="578753" y="1172668"/>
                </a:lnTo>
                <a:lnTo>
                  <a:pt x="565895" y="1172668"/>
                </a:lnTo>
                <a:lnTo>
                  <a:pt x="565895" y="1171149"/>
                </a:lnTo>
                <a:lnTo>
                  <a:pt x="547892" y="1171149"/>
                </a:lnTo>
                <a:lnTo>
                  <a:pt x="547892" y="1169631"/>
                </a:lnTo>
                <a:lnTo>
                  <a:pt x="473502" y="1169631"/>
                </a:lnTo>
                <a:lnTo>
                  <a:pt x="473502" y="1168207"/>
                </a:lnTo>
                <a:lnTo>
                  <a:pt x="11350" y="1168207"/>
                </a:lnTo>
                <a:lnTo>
                  <a:pt x="11350" y="1162892"/>
                </a:lnTo>
                <a:lnTo>
                  <a:pt x="2300" y="1162892"/>
                </a:lnTo>
                <a:cubicBezTo>
                  <a:pt x="-1961" y="1156399"/>
                  <a:pt x="-133" y="1147693"/>
                  <a:pt x="6383" y="1143447"/>
                </a:cubicBezTo>
                <a:cubicBezTo>
                  <a:pt x="8681" y="1141950"/>
                  <a:pt x="11366" y="1141153"/>
                  <a:pt x="14111" y="1141156"/>
                </a:cubicBezTo>
                <a:lnTo>
                  <a:pt x="20113" y="1143193"/>
                </a:lnTo>
                <a:lnTo>
                  <a:pt x="20113" y="1104044"/>
                </a:lnTo>
                <a:lnTo>
                  <a:pt x="46116" y="1104044"/>
                </a:lnTo>
                <a:lnTo>
                  <a:pt x="46116" y="1027257"/>
                </a:lnTo>
                <a:lnTo>
                  <a:pt x="81454" y="1027257"/>
                </a:lnTo>
                <a:lnTo>
                  <a:pt x="81454" y="1016341"/>
                </a:lnTo>
                <a:lnTo>
                  <a:pt x="101837" y="1016341"/>
                </a:lnTo>
                <a:lnTo>
                  <a:pt x="101837" y="869886"/>
                </a:lnTo>
                <a:lnTo>
                  <a:pt x="110029" y="869886"/>
                </a:lnTo>
                <a:cubicBezTo>
                  <a:pt x="110031" y="869817"/>
                  <a:pt x="110034" y="869747"/>
                  <a:pt x="110037" y="869678"/>
                </a:cubicBezTo>
                <a:cubicBezTo>
                  <a:pt x="110355" y="862766"/>
                  <a:pt x="116237" y="857420"/>
                  <a:pt x="123173" y="857737"/>
                </a:cubicBezTo>
                <a:lnTo>
                  <a:pt x="140319" y="857737"/>
                </a:lnTo>
                <a:cubicBezTo>
                  <a:pt x="140421" y="857731"/>
                  <a:pt x="140524" y="857727"/>
                  <a:pt x="140627" y="857724"/>
                </a:cubicBezTo>
                <a:cubicBezTo>
                  <a:pt x="147568" y="857525"/>
                  <a:pt x="153358" y="862970"/>
                  <a:pt x="153558" y="869886"/>
                </a:cubicBezTo>
                <a:lnTo>
                  <a:pt x="163083" y="869886"/>
                </a:lnTo>
                <a:lnTo>
                  <a:pt x="163083" y="987107"/>
                </a:lnTo>
                <a:lnTo>
                  <a:pt x="193658" y="987107"/>
                </a:lnTo>
                <a:lnTo>
                  <a:pt x="193658" y="1026980"/>
                </a:lnTo>
                <a:lnTo>
                  <a:pt x="209469" y="1017803"/>
                </a:lnTo>
                <a:lnTo>
                  <a:pt x="209469" y="728462"/>
                </a:lnTo>
                <a:cubicBezTo>
                  <a:pt x="209469" y="727892"/>
                  <a:pt x="209469" y="727418"/>
                  <a:pt x="209469" y="727418"/>
                </a:cubicBezTo>
                <a:lnTo>
                  <a:pt x="211565" y="727418"/>
                </a:lnTo>
                <a:cubicBezTo>
                  <a:pt x="212208" y="689476"/>
                  <a:pt x="215530" y="683621"/>
                  <a:pt x="217150" y="683064"/>
                </a:cubicBezTo>
                <a:cubicBezTo>
                  <a:pt x="217691" y="682879"/>
                  <a:pt x="218042" y="683282"/>
                  <a:pt x="218042" y="683282"/>
                </a:cubicBezTo>
                <a:lnTo>
                  <a:pt x="218042" y="683377"/>
                </a:lnTo>
                <a:lnTo>
                  <a:pt x="218042" y="685085"/>
                </a:lnTo>
                <a:lnTo>
                  <a:pt x="218042" y="709858"/>
                </a:lnTo>
                <a:lnTo>
                  <a:pt x="218042" y="711756"/>
                </a:lnTo>
                <a:lnTo>
                  <a:pt x="222328" y="711757"/>
                </a:lnTo>
                <a:cubicBezTo>
                  <a:pt x="222394" y="711973"/>
                  <a:pt x="222394" y="712204"/>
                  <a:pt x="222328" y="712421"/>
                </a:cubicBezTo>
                <a:lnTo>
                  <a:pt x="222328" y="727607"/>
                </a:lnTo>
                <a:lnTo>
                  <a:pt x="225090" y="727607"/>
                </a:lnTo>
                <a:cubicBezTo>
                  <a:pt x="225180" y="727820"/>
                  <a:pt x="225180" y="728059"/>
                  <a:pt x="225090" y="728272"/>
                </a:cubicBezTo>
                <a:lnTo>
                  <a:pt x="225090" y="742984"/>
                </a:lnTo>
                <a:lnTo>
                  <a:pt x="246426" y="742984"/>
                </a:lnTo>
                <a:lnTo>
                  <a:pt x="246426" y="728557"/>
                </a:lnTo>
                <a:cubicBezTo>
                  <a:pt x="246426" y="727987"/>
                  <a:pt x="246902" y="727513"/>
                  <a:pt x="246902" y="727513"/>
                </a:cubicBezTo>
                <a:lnTo>
                  <a:pt x="249665" y="727513"/>
                </a:lnTo>
                <a:lnTo>
                  <a:pt x="249665" y="712611"/>
                </a:lnTo>
                <a:cubicBezTo>
                  <a:pt x="249665" y="712041"/>
                  <a:pt x="250236" y="711567"/>
                  <a:pt x="250236" y="711567"/>
                </a:cubicBezTo>
                <a:lnTo>
                  <a:pt x="254713" y="711567"/>
                </a:lnTo>
                <a:lnTo>
                  <a:pt x="254713" y="711756"/>
                </a:lnTo>
                <a:lnTo>
                  <a:pt x="258999" y="711757"/>
                </a:lnTo>
                <a:cubicBezTo>
                  <a:pt x="259065" y="711973"/>
                  <a:pt x="259065" y="712204"/>
                  <a:pt x="258999" y="712421"/>
                </a:cubicBezTo>
                <a:lnTo>
                  <a:pt x="258999" y="727607"/>
                </a:lnTo>
                <a:lnTo>
                  <a:pt x="262619" y="727607"/>
                </a:lnTo>
                <a:cubicBezTo>
                  <a:pt x="262708" y="727820"/>
                  <a:pt x="262708" y="728059"/>
                  <a:pt x="262619" y="728272"/>
                </a:cubicBezTo>
                <a:lnTo>
                  <a:pt x="264426" y="1020733"/>
                </a:lnTo>
                <a:lnTo>
                  <a:pt x="275763" y="1027257"/>
                </a:lnTo>
                <a:cubicBezTo>
                  <a:pt x="279822" y="1028849"/>
                  <a:pt x="284167" y="1029592"/>
                  <a:pt x="288527" y="1029440"/>
                </a:cubicBezTo>
                <a:cubicBezTo>
                  <a:pt x="288733" y="1029321"/>
                  <a:pt x="288987" y="1029321"/>
                  <a:pt x="289193" y="1029440"/>
                </a:cubicBezTo>
                <a:cubicBezTo>
                  <a:pt x="289329" y="1029675"/>
                  <a:pt x="289329" y="1029964"/>
                  <a:pt x="289193" y="1030199"/>
                </a:cubicBezTo>
                <a:lnTo>
                  <a:pt x="287574" y="1033521"/>
                </a:lnTo>
                <a:cubicBezTo>
                  <a:pt x="286565" y="1034464"/>
                  <a:pt x="285363" y="1035176"/>
                  <a:pt x="284050" y="1035609"/>
                </a:cubicBezTo>
                <a:cubicBezTo>
                  <a:pt x="284029" y="1036426"/>
                  <a:pt x="283645" y="1037191"/>
                  <a:pt x="283002" y="1037697"/>
                </a:cubicBezTo>
                <a:lnTo>
                  <a:pt x="283002" y="1038362"/>
                </a:lnTo>
                <a:cubicBezTo>
                  <a:pt x="283073" y="1039148"/>
                  <a:pt x="282834" y="1039931"/>
                  <a:pt x="282335" y="1040545"/>
                </a:cubicBezTo>
                <a:cubicBezTo>
                  <a:pt x="282315" y="1041212"/>
                  <a:pt x="282001" y="1041836"/>
                  <a:pt x="281478" y="1042253"/>
                </a:cubicBezTo>
                <a:lnTo>
                  <a:pt x="281478" y="1057535"/>
                </a:lnTo>
                <a:lnTo>
                  <a:pt x="284145" y="1057535"/>
                </a:lnTo>
                <a:lnTo>
                  <a:pt x="284717" y="1057535"/>
                </a:lnTo>
                <a:cubicBezTo>
                  <a:pt x="284819" y="1057711"/>
                  <a:pt x="284819" y="1057928"/>
                  <a:pt x="284717" y="1058104"/>
                </a:cubicBezTo>
                <a:lnTo>
                  <a:pt x="284717" y="1060762"/>
                </a:lnTo>
                <a:lnTo>
                  <a:pt x="308529" y="1060762"/>
                </a:lnTo>
                <a:cubicBezTo>
                  <a:pt x="308931" y="1060804"/>
                  <a:pt x="309248" y="1061121"/>
                  <a:pt x="309291" y="1061521"/>
                </a:cubicBezTo>
                <a:lnTo>
                  <a:pt x="309291" y="1078545"/>
                </a:lnTo>
                <a:lnTo>
                  <a:pt x="350916" y="1069305"/>
                </a:lnTo>
                <a:lnTo>
                  <a:pt x="361869" y="1069952"/>
                </a:lnTo>
                <a:lnTo>
                  <a:pt x="361869" y="834673"/>
                </a:lnTo>
                <a:lnTo>
                  <a:pt x="399780" y="834673"/>
                </a:lnTo>
                <a:lnTo>
                  <a:pt x="399780" y="695052"/>
                </a:lnTo>
                <a:lnTo>
                  <a:pt x="405685" y="695052"/>
                </a:lnTo>
                <a:lnTo>
                  <a:pt x="405685" y="688598"/>
                </a:lnTo>
                <a:lnTo>
                  <a:pt x="481885" y="688598"/>
                </a:lnTo>
                <a:lnTo>
                  <a:pt x="481885" y="695052"/>
                </a:lnTo>
                <a:lnTo>
                  <a:pt x="491410" y="695052"/>
                </a:lnTo>
                <a:lnTo>
                  <a:pt x="491410" y="729601"/>
                </a:lnTo>
                <a:lnTo>
                  <a:pt x="496648" y="729601"/>
                </a:lnTo>
                <a:lnTo>
                  <a:pt x="496648" y="658509"/>
                </a:lnTo>
                <a:lnTo>
                  <a:pt x="506935" y="658509"/>
                </a:lnTo>
                <a:lnTo>
                  <a:pt x="506935" y="729601"/>
                </a:lnTo>
                <a:lnTo>
                  <a:pt x="522270" y="729601"/>
                </a:lnTo>
                <a:lnTo>
                  <a:pt x="522270" y="758360"/>
                </a:lnTo>
                <a:lnTo>
                  <a:pt x="547702" y="758360"/>
                </a:lnTo>
                <a:lnTo>
                  <a:pt x="547702" y="622631"/>
                </a:lnTo>
                <a:lnTo>
                  <a:pt x="586659" y="622631"/>
                </a:lnTo>
                <a:lnTo>
                  <a:pt x="586659" y="585614"/>
                </a:lnTo>
                <a:lnTo>
                  <a:pt x="589136" y="585614"/>
                </a:lnTo>
                <a:lnTo>
                  <a:pt x="589231" y="585614"/>
                </a:lnTo>
                <a:lnTo>
                  <a:pt x="660288" y="585614"/>
                </a:lnTo>
                <a:lnTo>
                  <a:pt x="660288" y="622631"/>
                </a:lnTo>
                <a:lnTo>
                  <a:pt x="679242" y="622631"/>
                </a:lnTo>
                <a:lnTo>
                  <a:pt x="679242" y="729411"/>
                </a:lnTo>
                <a:lnTo>
                  <a:pt x="681338" y="729411"/>
                </a:lnTo>
                <a:cubicBezTo>
                  <a:pt x="682383" y="729311"/>
                  <a:pt x="683436" y="729311"/>
                  <a:pt x="684481" y="729411"/>
                </a:cubicBezTo>
                <a:cubicBezTo>
                  <a:pt x="691530" y="730550"/>
                  <a:pt x="693435" y="734157"/>
                  <a:pt x="694006" y="740042"/>
                </a:cubicBezTo>
                <a:cubicBezTo>
                  <a:pt x="694959" y="749154"/>
                  <a:pt x="696102" y="763866"/>
                  <a:pt x="697150" y="778483"/>
                </a:cubicBezTo>
                <a:cubicBezTo>
                  <a:pt x="701653" y="780649"/>
                  <a:pt x="704533" y="785174"/>
                  <a:pt x="704579" y="790157"/>
                </a:cubicBezTo>
                <a:lnTo>
                  <a:pt x="705246" y="810280"/>
                </a:lnTo>
                <a:cubicBezTo>
                  <a:pt x="705236" y="813589"/>
                  <a:pt x="703978" y="816773"/>
                  <a:pt x="701722" y="819202"/>
                </a:cubicBezTo>
                <a:cubicBezTo>
                  <a:pt x="701269" y="821065"/>
                  <a:pt x="700425" y="822812"/>
                  <a:pt x="699245" y="824327"/>
                </a:cubicBezTo>
                <a:lnTo>
                  <a:pt x="699245" y="831541"/>
                </a:lnTo>
                <a:cubicBezTo>
                  <a:pt x="699901" y="831709"/>
                  <a:pt x="700367" y="832289"/>
                  <a:pt x="700388" y="832964"/>
                </a:cubicBezTo>
                <a:lnTo>
                  <a:pt x="700388" y="834009"/>
                </a:lnTo>
                <a:cubicBezTo>
                  <a:pt x="700388" y="835717"/>
                  <a:pt x="700388" y="837710"/>
                  <a:pt x="700388" y="839893"/>
                </a:cubicBezTo>
                <a:lnTo>
                  <a:pt x="700388" y="841032"/>
                </a:lnTo>
                <a:cubicBezTo>
                  <a:pt x="700568" y="841457"/>
                  <a:pt x="700568" y="841936"/>
                  <a:pt x="700388" y="842361"/>
                </a:cubicBezTo>
                <a:cubicBezTo>
                  <a:pt x="699988" y="842506"/>
                  <a:pt x="699550" y="842506"/>
                  <a:pt x="699150" y="842361"/>
                </a:cubicBezTo>
                <a:cubicBezTo>
                  <a:pt x="699150" y="843405"/>
                  <a:pt x="699150" y="844449"/>
                  <a:pt x="699150" y="845493"/>
                </a:cubicBezTo>
                <a:lnTo>
                  <a:pt x="700102" y="845493"/>
                </a:lnTo>
                <a:cubicBezTo>
                  <a:pt x="700979" y="845488"/>
                  <a:pt x="701719" y="846143"/>
                  <a:pt x="701817" y="847012"/>
                </a:cubicBezTo>
                <a:lnTo>
                  <a:pt x="701817" y="847961"/>
                </a:lnTo>
                <a:cubicBezTo>
                  <a:pt x="701817" y="849100"/>
                  <a:pt x="701817" y="850334"/>
                  <a:pt x="701817" y="851568"/>
                </a:cubicBezTo>
                <a:lnTo>
                  <a:pt x="701817" y="855080"/>
                </a:lnTo>
                <a:cubicBezTo>
                  <a:pt x="702005" y="855470"/>
                  <a:pt x="702005" y="855924"/>
                  <a:pt x="701817" y="856314"/>
                </a:cubicBezTo>
                <a:cubicBezTo>
                  <a:pt x="701501" y="856666"/>
                  <a:pt x="701053" y="856872"/>
                  <a:pt x="700579" y="856883"/>
                </a:cubicBezTo>
                <a:lnTo>
                  <a:pt x="699054" y="856883"/>
                </a:lnTo>
                <a:lnTo>
                  <a:pt x="699054" y="859920"/>
                </a:lnTo>
                <a:lnTo>
                  <a:pt x="701817" y="859920"/>
                </a:lnTo>
                <a:cubicBezTo>
                  <a:pt x="702675" y="859919"/>
                  <a:pt x="703386" y="860585"/>
                  <a:pt x="703436" y="861439"/>
                </a:cubicBezTo>
                <a:lnTo>
                  <a:pt x="704103" y="869602"/>
                </a:lnTo>
                <a:cubicBezTo>
                  <a:pt x="704234" y="870003"/>
                  <a:pt x="704234" y="870435"/>
                  <a:pt x="704103" y="870836"/>
                </a:cubicBezTo>
                <a:cubicBezTo>
                  <a:pt x="703703" y="870981"/>
                  <a:pt x="703264" y="870981"/>
                  <a:pt x="702865" y="870836"/>
                </a:cubicBezTo>
                <a:lnTo>
                  <a:pt x="701245" y="870836"/>
                </a:lnTo>
                <a:lnTo>
                  <a:pt x="701245" y="873873"/>
                </a:lnTo>
                <a:lnTo>
                  <a:pt x="703055" y="873873"/>
                </a:lnTo>
                <a:cubicBezTo>
                  <a:pt x="703929" y="873920"/>
                  <a:pt x="704627" y="874616"/>
                  <a:pt x="704674" y="875487"/>
                </a:cubicBezTo>
                <a:lnTo>
                  <a:pt x="704674" y="876531"/>
                </a:lnTo>
                <a:cubicBezTo>
                  <a:pt x="704674" y="878144"/>
                  <a:pt x="704674" y="879853"/>
                  <a:pt x="704674" y="881561"/>
                </a:cubicBezTo>
                <a:lnTo>
                  <a:pt x="704674" y="883555"/>
                </a:lnTo>
                <a:cubicBezTo>
                  <a:pt x="704862" y="883944"/>
                  <a:pt x="704862" y="884399"/>
                  <a:pt x="704674" y="884788"/>
                </a:cubicBezTo>
                <a:cubicBezTo>
                  <a:pt x="704395" y="885136"/>
                  <a:pt x="703978" y="885344"/>
                  <a:pt x="703531" y="885358"/>
                </a:cubicBezTo>
                <a:lnTo>
                  <a:pt x="701817" y="885358"/>
                </a:lnTo>
                <a:lnTo>
                  <a:pt x="701817" y="888395"/>
                </a:lnTo>
                <a:lnTo>
                  <a:pt x="703722" y="888395"/>
                </a:lnTo>
                <a:cubicBezTo>
                  <a:pt x="704580" y="888394"/>
                  <a:pt x="705291" y="889060"/>
                  <a:pt x="705341" y="889914"/>
                </a:cubicBezTo>
                <a:lnTo>
                  <a:pt x="705341" y="898077"/>
                </a:lnTo>
                <a:cubicBezTo>
                  <a:pt x="705516" y="898469"/>
                  <a:pt x="705516" y="898918"/>
                  <a:pt x="705341" y="899311"/>
                </a:cubicBezTo>
                <a:lnTo>
                  <a:pt x="759062" y="899311"/>
                </a:lnTo>
                <a:lnTo>
                  <a:pt x="759062" y="633357"/>
                </a:lnTo>
                <a:cubicBezTo>
                  <a:pt x="759062" y="632503"/>
                  <a:pt x="760586" y="631364"/>
                  <a:pt x="761444" y="631364"/>
                </a:cubicBezTo>
                <a:lnTo>
                  <a:pt x="772016" y="631364"/>
                </a:lnTo>
                <a:lnTo>
                  <a:pt x="772016" y="610862"/>
                </a:lnTo>
                <a:cubicBezTo>
                  <a:pt x="772016" y="609913"/>
                  <a:pt x="769921" y="608774"/>
                  <a:pt x="770778" y="608774"/>
                </a:cubicBezTo>
                <a:lnTo>
                  <a:pt x="773064" y="608774"/>
                </a:lnTo>
                <a:lnTo>
                  <a:pt x="773064" y="528950"/>
                </a:lnTo>
                <a:cubicBezTo>
                  <a:pt x="773064" y="528058"/>
                  <a:pt x="773789" y="527336"/>
                  <a:pt x="774683" y="527336"/>
                </a:cubicBezTo>
                <a:cubicBezTo>
                  <a:pt x="775578" y="527336"/>
                  <a:pt x="776303" y="528058"/>
                  <a:pt x="776303" y="528950"/>
                </a:cubicBezTo>
                <a:lnTo>
                  <a:pt x="776303" y="609248"/>
                </a:lnTo>
                <a:cubicBezTo>
                  <a:pt x="777350" y="609248"/>
                  <a:pt x="777350" y="609913"/>
                  <a:pt x="777350" y="610862"/>
                </a:cubicBezTo>
                <a:lnTo>
                  <a:pt x="777350" y="631743"/>
                </a:lnTo>
                <a:lnTo>
                  <a:pt x="851169" y="631743"/>
                </a:lnTo>
                <a:cubicBezTo>
                  <a:pt x="851711" y="631771"/>
                  <a:pt x="852191" y="632102"/>
                  <a:pt x="852407" y="632598"/>
                </a:cubicBezTo>
                <a:lnTo>
                  <a:pt x="854408" y="636774"/>
                </a:lnTo>
                <a:lnTo>
                  <a:pt x="855360" y="636774"/>
                </a:lnTo>
                <a:lnTo>
                  <a:pt x="856694" y="639147"/>
                </a:lnTo>
                <a:lnTo>
                  <a:pt x="856694" y="844544"/>
                </a:lnTo>
                <a:lnTo>
                  <a:pt x="950991" y="844544"/>
                </a:lnTo>
                <a:lnTo>
                  <a:pt x="950991" y="492216"/>
                </a:lnTo>
                <a:cubicBezTo>
                  <a:pt x="950991" y="490801"/>
                  <a:pt x="952142" y="489654"/>
                  <a:pt x="953563" y="489654"/>
                </a:cubicBezTo>
                <a:lnTo>
                  <a:pt x="974708" y="489654"/>
                </a:lnTo>
                <a:lnTo>
                  <a:pt x="974708" y="455199"/>
                </a:lnTo>
                <a:cubicBezTo>
                  <a:pt x="974708" y="455166"/>
                  <a:pt x="974709" y="455133"/>
                  <a:pt x="974712" y="455100"/>
                </a:cubicBezTo>
                <a:cubicBezTo>
                  <a:pt x="974765" y="454473"/>
                  <a:pt x="975317" y="454008"/>
                  <a:pt x="975946" y="454060"/>
                </a:cubicBezTo>
                <a:lnTo>
                  <a:pt x="975946" y="354019"/>
                </a:lnTo>
                <a:cubicBezTo>
                  <a:pt x="975945" y="353373"/>
                  <a:pt x="976443" y="352835"/>
                  <a:pt x="977089" y="352785"/>
                </a:cubicBezTo>
                <a:lnTo>
                  <a:pt x="980423" y="352785"/>
                </a:lnTo>
                <a:cubicBezTo>
                  <a:pt x="981107" y="352785"/>
                  <a:pt x="981661" y="353337"/>
                  <a:pt x="981661" y="354019"/>
                </a:cubicBezTo>
                <a:lnTo>
                  <a:pt x="981661" y="454345"/>
                </a:lnTo>
                <a:cubicBezTo>
                  <a:pt x="982293" y="454345"/>
                  <a:pt x="982804" y="454855"/>
                  <a:pt x="982804" y="455484"/>
                </a:cubicBezTo>
                <a:lnTo>
                  <a:pt x="982804" y="460230"/>
                </a:lnTo>
                <a:lnTo>
                  <a:pt x="983566" y="460230"/>
                </a:lnTo>
                <a:lnTo>
                  <a:pt x="983566" y="452257"/>
                </a:lnTo>
                <a:cubicBezTo>
                  <a:pt x="983566" y="452224"/>
                  <a:pt x="983568" y="452191"/>
                  <a:pt x="983570" y="452158"/>
                </a:cubicBezTo>
                <a:cubicBezTo>
                  <a:pt x="983623" y="451531"/>
                  <a:pt x="984176" y="451065"/>
                  <a:pt x="984805" y="451118"/>
                </a:cubicBezTo>
                <a:lnTo>
                  <a:pt x="1033668" y="451118"/>
                </a:lnTo>
                <a:cubicBezTo>
                  <a:pt x="1033701" y="451115"/>
                  <a:pt x="1033734" y="451114"/>
                  <a:pt x="1033767" y="451114"/>
                </a:cubicBezTo>
                <a:cubicBezTo>
                  <a:pt x="1034398" y="451116"/>
                  <a:pt x="1034908" y="451628"/>
                  <a:pt x="1034906" y="452257"/>
                </a:cubicBezTo>
                <a:lnTo>
                  <a:pt x="1034906" y="459945"/>
                </a:lnTo>
                <a:lnTo>
                  <a:pt x="1035764" y="459945"/>
                </a:lnTo>
                <a:lnTo>
                  <a:pt x="1035763" y="455199"/>
                </a:lnTo>
                <a:cubicBezTo>
                  <a:pt x="1035763" y="454570"/>
                  <a:pt x="1036275" y="454060"/>
                  <a:pt x="1036906" y="454060"/>
                </a:cubicBezTo>
                <a:lnTo>
                  <a:pt x="1036907" y="354019"/>
                </a:lnTo>
                <a:cubicBezTo>
                  <a:pt x="1036904" y="353986"/>
                  <a:pt x="1036902" y="353953"/>
                  <a:pt x="1036903" y="353920"/>
                </a:cubicBezTo>
                <a:cubicBezTo>
                  <a:pt x="1036905" y="353291"/>
                  <a:pt x="1037418" y="352783"/>
                  <a:pt x="1038049" y="352785"/>
                </a:cubicBezTo>
                <a:lnTo>
                  <a:pt x="1041383" y="352785"/>
                </a:lnTo>
                <a:cubicBezTo>
                  <a:pt x="1041416" y="352785"/>
                  <a:pt x="1041449" y="352786"/>
                  <a:pt x="1041482" y="352789"/>
                </a:cubicBezTo>
                <a:cubicBezTo>
                  <a:pt x="1042112" y="352841"/>
                  <a:pt x="1042579" y="353392"/>
                  <a:pt x="1042526" y="354019"/>
                </a:cubicBezTo>
                <a:lnTo>
                  <a:pt x="1042526" y="454060"/>
                </a:lnTo>
                <a:cubicBezTo>
                  <a:pt x="1043157" y="454060"/>
                  <a:pt x="1043669" y="454570"/>
                  <a:pt x="1043669" y="455199"/>
                </a:cubicBezTo>
                <a:lnTo>
                  <a:pt x="1043669" y="489654"/>
                </a:lnTo>
                <a:lnTo>
                  <a:pt x="1065386" y="489654"/>
                </a:lnTo>
                <a:cubicBezTo>
                  <a:pt x="1066769" y="489705"/>
                  <a:pt x="1067864" y="490837"/>
                  <a:pt x="1067863" y="492216"/>
                </a:cubicBezTo>
                <a:lnTo>
                  <a:pt x="1067863" y="844544"/>
                </a:lnTo>
                <a:lnTo>
                  <a:pt x="1069526" y="844544"/>
                </a:lnTo>
                <a:lnTo>
                  <a:pt x="1091199" y="830496"/>
                </a:lnTo>
                <a:cubicBezTo>
                  <a:pt x="1091511" y="830412"/>
                  <a:pt x="1091840" y="830412"/>
                  <a:pt x="1092151" y="830496"/>
                </a:cubicBezTo>
                <a:cubicBezTo>
                  <a:pt x="1092462" y="830401"/>
                  <a:pt x="1092794" y="830401"/>
                  <a:pt x="1093104" y="830496"/>
                </a:cubicBezTo>
                <a:lnTo>
                  <a:pt x="1108535" y="840771"/>
                </a:lnTo>
                <a:lnTo>
                  <a:pt x="1108535" y="398345"/>
                </a:lnTo>
                <a:lnTo>
                  <a:pt x="1198832" y="398345"/>
                </a:lnTo>
                <a:lnTo>
                  <a:pt x="1198832" y="521261"/>
                </a:lnTo>
                <a:lnTo>
                  <a:pt x="1239694" y="521261"/>
                </a:lnTo>
                <a:lnTo>
                  <a:pt x="1239694" y="437451"/>
                </a:lnTo>
                <a:cubicBezTo>
                  <a:pt x="1239700" y="436682"/>
                  <a:pt x="1240094" y="435969"/>
                  <a:pt x="1240742" y="435552"/>
                </a:cubicBezTo>
                <a:cubicBezTo>
                  <a:pt x="1241313" y="435078"/>
                  <a:pt x="1241313" y="435078"/>
                  <a:pt x="1241313" y="435078"/>
                </a:cubicBezTo>
                <a:lnTo>
                  <a:pt x="1251791" y="428149"/>
                </a:lnTo>
                <a:lnTo>
                  <a:pt x="1251791" y="2452"/>
                </a:lnTo>
                <a:cubicBezTo>
                  <a:pt x="1251791" y="1246"/>
                  <a:pt x="1252772" y="269"/>
                  <a:pt x="1253982" y="269"/>
                </a:cubicBezTo>
                <a:close/>
              </a:path>
            </a:pathLst>
          </a:custGeom>
          <a:gradFill>
            <a:gsLst>
              <a:gs pos="28000">
                <a:schemeClr val="accent4">
                  <a:lumMod val="40000"/>
                  <a:lumOff val="60000"/>
                </a:schemeClr>
              </a:gs>
              <a:gs pos="100000">
                <a:schemeClr val="accent2">
                  <a:alpha val="0"/>
                </a:schemeClr>
              </a:gs>
            </a:gsLst>
            <a:lin ang="54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星形: 五角 8" descr="c3fa6527-1004-4742-ad7b-f4bc4ab7bf3e"/>
          <p:cNvSpPr/>
          <p:nvPr/>
        </p:nvSpPr>
        <p:spPr>
          <a:xfrm>
            <a:off x="313549" y="131800"/>
            <a:ext cx="2770846" cy="2673573"/>
          </a:xfrm>
          <a:prstGeom prst="star5">
            <a:avLst>
              <a:gd name="adj" fmla="val 20696"/>
              <a:gd name="hf" fmla="val 105146"/>
              <a:gd name="vf" fmla="val 110557"/>
            </a:avLst>
          </a:prstGeom>
          <a:gradFill>
            <a:gsLst>
              <a:gs pos="70000">
                <a:schemeClr val="accent2">
                  <a:lumMod val="20000"/>
                  <a:lumOff val="80000"/>
                  <a:alpha val="0"/>
                </a:schemeClr>
              </a:gs>
              <a:gs pos="0">
                <a:schemeClr val="accent2">
                  <a:alpha val="3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 descr="d6100e23-a597-4c2b-9c89-ed03fd241704"/>
          <p:cNvSpPr>
            <a:spLocks noGrp="1"/>
          </p:cNvSpPr>
          <p:nvPr>
            <p:ph type="title" hasCustomPrompt="1"/>
          </p:nvPr>
        </p:nvSpPr>
        <p:spPr>
          <a:xfrm flipV="false" flipH="false">
            <a:off x="981076" y="1106246"/>
            <a:ext cx="7870098" cy="1371600"/>
          </a:xfrm>
        </p:spPr>
        <p:txBody>
          <a:bodyPr bIns="0" anchor="b" anchorCtr="0">
            <a:noAutofit/>
          </a:bodyPr>
          <a:lstStyle>
            <a:lvl1pPr>
              <a:defRPr sz="6600">
                <a:gradFill>
                  <a:gsLst>
                    <a:gs pos="100000">
                      <a:schemeClr val="accent2"/>
                    </a:gs>
                    <a:gs pos="0">
                      <a:schemeClr val="accent2">
                        <a:lumMod val="60000"/>
                        <a:lumOff val="40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4" name="文本占位符 3" descr="be4083be-34f6-4b71-b71c-8869e2f518ec"/>
          <p:cNvSpPr>
            <a:spLocks noGrp="1"/>
          </p:cNvSpPr>
          <p:nvPr>
            <p:ph type="body" sz="quarter" idx="13" hasCustomPrompt="1"/>
          </p:nvPr>
        </p:nvSpPr>
        <p:spPr>
          <a:xfrm flipV="false" flipH="false">
            <a:off x="1114520" y="3722081"/>
            <a:ext cx="2278059" cy="565967"/>
          </a:xfrm>
          <a:prstGeom prst="roundRect">
            <a:avLst>
              <a:gd name="adj" fmla="val 50000"/>
            </a:avLst>
          </a:prstGeom>
          <a:ln>
            <a:gradFill flip="none" rotWithShape="1">
              <a:gsLst>
                <a:gs pos="0">
                  <a:schemeClr val="accent2">
                    <a:lumMod val="60000"/>
                    <a:lumOff val="40000"/>
                  </a:schemeClr>
                </a:gs>
                <a:gs pos="100000">
                  <a:schemeClr val="accent2"/>
                </a:gs>
              </a:gsLst>
              <a:lin ang="5400000" scaled="1"/>
              <a:tileRect/>
            </a:gradFill>
          </a:ln>
        </p:spPr>
        <p:txBody>
          <a:bodyPr wrap="none" lIns="180000" rIns="180000" anchor="ctr">
            <a:spAutoFit/>
          </a:bodyPr>
          <a:lstStyle>
            <a:lvl1pPr marL="0" indent="0" algn="ctr">
              <a:buNone/>
              <a:defRPr sz="1800" b="1">
                <a:gradFill>
                  <a:gsLst>
                    <a:gs pos="0">
                      <a:schemeClr val="accent2">
                        <a:lumMod val="60000"/>
                        <a:lumOff val="40000"/>
                      </a:schemeClr>
                    </a:gs>
                    <a:gs pos="100000">
                      <a:schemeClr val="accent2"/>
                    </a:gs>
                  </a:gsLst>
                  <a:lin ang="5400000" scaled="1"/>
                </a:gradFill>
              </a:defRPr>
            </a:lvl1pPr>
          </a:lstStyle>
          <a:p>
            <a:pPr lvl="0"/>
            <a:r>
              <a:rPr lang="en-US" dirty="0"/>
              <a:t>Presenter name</a:t>
            </a:r>
          </a:p>
        </p:txBody>
      </p:sp>
      <p:sp>
        <p:nvSpPr>
          <p:cNvPr id="5" name="文本占位符 4" descr="26891d0b-be22-4bb9-9bec-f34d25108e7b"/>
          <p:cNvSpPr>
            <a:spLocks noGrp="1"/>
          </p:cNvSpPr>
          <p:nvPr>
            <p:ph type="body" sz="quarter" idx="14" hasCustomPrompt="1"/>
          </p:nvPr>
        </p:nvSpPr>
        <p:spPr>
          <a:xfrm flipV="false" flipH="false">
            <a:off x="1071263" y="2510050"/>
            <a:ext cx="5341147" cy="582619"/>
          </a:xfrm>
        </p:spPr>
        <p:txBody>
          <a:bodyPr tIns="0" anchor="t" anchorCtr="0">
            <a:noAutofit/>
          </a:bodyPr>
          <a:lstStyle>
            <a:lvl1pPr marL="0" indent="0">
              <a:buNone/>
              <a:defRPr sz="2800" b="1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</a:lstStyle>
          <a:p>
            <a:pPr lvl="0"/>
            <a:r>
              <a:rPr lang="en-US"/>
              <a:t>20XX.XX.XX</a:t>
            </a:r>
          </a:p>
        </p:txBody>
      </p:sp>
      <p:sp>
        <p:nvSpPr>
          <p:cNvPr id="10" name="矩形 9" descr="0b9e31ec-c6f5-479b-a77a-da88c4d49b85"/>
          <p:cNvSpPr/>
          <p:nvPr/>
        </p:nvSpPr>
        <p:spPr>
          <a:xfrm>
            <a:off x="8426400" y="231988"/>
            <a:ext cx="3765600" cy="59578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 descr="e0826e64-f32d-4f62-98ee-770932fe340a"/>
          <p:cNvSpPr/>
          <p:nvPr/>
        </p:nvSpPr>
        <p:spPr>
          <a:xfrm>
            <a:off x="-6000" y="4456800"/>
            <a:ext cx="12204000" cy="24012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media/image2.png" Type="http://schemas.openxmlformats.org/officeDocument/2006/relationships/imag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theme/theme1.xml" Type="http://schemas.openxmlformats.org/officeDocument/2006/relationships/theme"/><Relationship Id="rId9" Target="../media/image1.jpg" Type="http://schemas.openxmlformats.org/officeDocument/2006/relationships/imag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-6000" y="-3600"/>
            <a:ext cx="12204000" cy="6865200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/>
          <p:cNvSpPr/>
          <p:nvPr/>
        </p:nvSpPr>
        <p:spPr>
          <a:xfrm>
            <a:off x="386080" y="365760"/>
            <a:ext cx="11419840" cy="6318250"/>
          </a:xfrm>
          <a:prstGeom prst="roundRect">
            <a:avLst>
              <a:gd name="adj" fmla="val 1912"/>
            </a:avLst>
          </a:prstGeom>
          <a:gradFill>
            <a:gsLst>
              <a:gs pos="0">
                <a:schemeClr val="bg1"/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任意多边形: 形状 8"/>
          <p:cNvSpPr>
            <a:spLocks noChangeAspect="1"/>
          </p:cNvSpPr>
          <p:nvPr/>
        </p:nvSpPr>
        <p:spPr>
          <a:xfrm>
            <a:off x="4913452" y="6134100"/>
            <a:ext cx="2169148" cy="600700"/>
          </a:xfrm>
          <a:custGeom>
            <a:avLst/>
            <a:gdLst>
              <a:gd name="connsiteX0" fmla="*/ 2779505 w 3730291"/>
              <a:gd name="connsiteY0" fmla="*/ 884252 h 1174756"/>
              <a:gd name="connsiteX1" fmla="*/ 2779410 w 3730291"/>
              <a:gd name="connsiteY1" fmla="*/ 884408 h 1174756"/>
              <a:gd name="connsiteX2" fmla="*/ 2779410 w 3730291"/>
              <a:gd name="connsiteY2" fmla="*/ 886307 h 1174756"/>
              <a:gd name="connsiteX3" fmla="*/ 2779505 w 3730291"/>
              <a:gd name="connsiteY3" fmla="*/ 886402 h 1174756"/>
              <a:gd name="connsiteX4" fmla="*/ 2779505 w 3730291"/>
              <a:gd name="connsiteY4" fmla="*/ 874510 h 1174756"/>
              <a:gd name="connsiteX5" fmla="*/ 2779315 w 3730291"/>
              <a:gd name="connsiteY5" fmla="*/ 874822 h 1174756"/>
              <a:gd name="connsiteX6" fmla="*/ 2779315 w 3730291"/>
              <a:gd name="connsiteY6" fmla="*/ 876720 h 1174756"/>
              <a:gd name="connsiteX7" fmla="*/ 2779505 w 3730291"/>
              <a:gd name="connsiteY7" fmla="*/ 876910 h 1174756"/>
              <a:gd name="connsiteX8" fmla="*/ 2779505 w 3730291"/>
              <a:gd name="connsiteY8" fmla="*/ 864768 h 1174756"/>
              <a:gd name="connsiteX9" fmla="*/ 2779220 w 3730291"/>
              <a:gd name="connsiteY9" fmla="*/ 865235 h 1174756"/>
              <a:gd name="connsiteX10" fmla="*/ 2779220 w 3730291"/>
              <a:gd name="connsiteY10" fmla="*/ 867134 h 1174756"/>
              <a:gd name="connsiteX11" fmla="*/ 2779505 w 3730291"/>
              <a:gd name="connsiteY11" fmla="*/ 867418 h 1174756"/>
              <a:gd name="connsiteX12" fmla="*/ 2779505 w 3730291"/>
              <a:gd name="connsiteY12" fmla="*/ 855024 h 1174756"/>
              <a:gd name="connsiteX13" fmla="*/ 2779124 w 3730291"/>
              <a:gd name="connsiteY13" fmla="*/ 855649 h 1174756"/>
              <a:gd name="connsiteX14" fmla="*/ 2779124 w 3730291"/>
              <a:gd name="connsiteY14" fmla="*/ 857547 h 1174756"/>
              <a:gd name="connsiteX15" fmla="*/ 2779125 w 3730291"/>
              <a:gd name="connsiteY15" fmla="*/ 857547 h 1174756"/>
              <a:gd name="connsiteX16" fmla="*/ 2779505 w 3730291"/>
              <a:gd name="connsiteY16" fmla="*/ 857926 h 1174756"/>
              <a:gd name="connsiteX17" fmla="*/ 2779505 w 3730291"/>
              <a:gd name="connsiteY17" fmla="*/ 845186 h 1174756"/>
              <a:gd name="connsiteX18" fmla="*/ 2779029 w 3730291"/>
              <a:gd name="connsiteY18" fmla="*/ 845967 h 1174756"/>
              <a:gd name="connsiteX19" fmla="*/ 2779029 w 3730291"/>
              <a:gd name="connsiteY19" fmla="*/ 847961 h 1174756"/>
              <a:gd name="connsiteX20" fmla="*/ 2779505 w 3730291"/>
              <a:gd name="connsiteY20" fmla="*/ 848409 h 1174756"/>
              <a:gd name="connsiteX21" fmla="*/ 2778362 w 3730291"/>
              <a:gd name="connsiteY21" fmla="*/ 833533 h 1174756"/>
              <a:gd name="connsiteX22" fmla="*/ 2778362 w 3730291"/>
              <a:gd name="connsiteY22" fmla="*/ 838374 h 1174756"/>
              <a:gd name="connsiteX23" fmla="*/ 2778934 w 3730291"/>
              <a:gd name="connsiteY23" fmla="*/ 838374 h 1174756"/>
              <a:gd name="connsiteX24" fmla="*/ 2779032 w 3730291"/>
              <a:gd name="connsiteY24" fmla="*/ 838371 h 1174756"/>
              <a:gd name="connsiteX25" fmla="*/ 2779505 w 3730291"/>
              <a:gd name="connsiteY25" fmla="*/ 838845 h 1174756"/>
              <a:gd name="connsiteX26" fmla="*/ 2779505 w 3730291"/>
              <a:gd name="connsiteY26" fmla="*/ 833533 h 1174756"/>
              <a:gd name="connsiteX27" fmla="*/ 2098563 w 3730291"/>
              <a:gd name="connsiteY27" fmla="*/ 488799 h 1174756"/>
              <a:gd name="connsiteX28" fmla="*/ 2098563 w 3730291"/>
              <a:gd name="connsiteY28" fmla="*/ 497816 h 1174756"/>
              <a:gd name="connsiteX29" fmla="*/ 2108088 w 3730291"/>
              <a:gd name="connsiteY29" fmla="*/ 497816 h 1174756"/>
              <a:gd name="connsiteX30" fmla="*/ 2108088 w 3730291"/>
              <a:gd name="connsiteY30" fmla="*/ 488799 h 1174756"/>
              <a:gd name="connsiteX31" fmla="*/ 2062368 w 3730291"/>
              <a:gd name="connsiteY31" fmla="*/ 488799 h 1174756"/>
              <a:gd name="connsiteX32" fmla="*/ 2062368 w 3730291"/>
              <a:gd name="connsiteY32" fmla="*/ 497816 h 1174756"/>
              <a:gd name="connsiteX33" fmla="*/ 2071321 w 3730291"/>
              <a:gd name="connsiteY33" fmla="*/ 497816 h 1174756"/>
              <a:gd name="connsiteX34" fmla="*/ 2071321 w 3730291"/>
              <a:gd name="connsiteY34" fmla="*/ 488799 h 1174756"/>
              <a:gd name="connsiteX35" fmla="*/ 981471 w 3730291"/>
              <a:gd name="connsiteY35" fmla="*/ 479498 h 1174756"/>
              <a:gd name="connsiteX36" fmla="*/ 981471 w 3730291"/>
              <a:gd name="connsiteY36" fmla="*/ 490223 h 1174756"/>
              <a:gd name="connsiteX37" fmla="*/ 988996 w 3730291"/>
              <a:gd name="connsiteY37" fmla="*/ 490223 h 1174756"/>
              <a:gd name="connsiteX38" fmla="*/ 989662 w 3730291"/>
              <a:gd name="connsiteY38" fmla="*/ 490223 h 1174756"/>
              <a:gd name="connsiteX39" fmla="*/ 999664 w 3730291"/>
              <a:gd name="connsiteY39" fmla="*/ 496013 h 1174756"/>
              <a:gd name="connsiteX40" fmla="*/ 1000902 w 3730291"/>
              <a:gd name="connsiteY40" fmla="*/ 498196 h 1174756"/>
              <a:gd name="connsiteX41" fmla="*/ 1000902 w 3730291"/>
              <a:gd name="connsiteY41" fmla="*/ 543376 h 1174756"/>
              <a:gd name="connsiteX42" fmla="*/ 1006903 w 3730291"/>
              <a:gd name="connsiteY42" fmla="*/ 542711 h 1174756"/>
              <a:gd name="connsiteX43" fmla="*/ 1008141 w 3730291"/>
              <a:gd name="connsiteY43" fmla="*/ 542711 h 1174756"/>
              <a:gd name="connsiteX44" fmla="*/ 1014904 w 3730291"/>
              <a:gd name="connsiteY44" fmla="*/ 543376 h 1174756"/>
              <a:gd name="connsiteX45" fmla="*/ 1014904 w 3730291"/>
              <a:gd name="connsiteY45" fmla="*/ 497911 h 1174756"/>
              <a:gd name="connsiteX46" fmla="*/ 1016142 w 3730291"/>
              <a:gd name="connsiteY46" fmla="*/ 495728 h 1174756"/>
              <a:gd name="connsiteX47" fmla="*/ 1026143 w 3730291"/>
              <a:gd name="connsiteY47" fmla="*/ 489654 h 1174756"/>
              <a:gd name="connsiteX48" fmla="*/ 1026810 w 3730291"/>
              <a:gd name="connsiteY48" fmla="*/ 489654 h 1174756"/>
              <a:gd name="connsiteX49" fmla="*/ 1034430 w 3730291"/>
              <a:gd name="connsiteY49" fmla="*/ 489654 h 1174756"/>
              <a:gd name="connsiteX50" fmla="*/ 1034430 w 3730291"/>
              <a:gd name="connsiteY50" fmla="*/ 479498 h 1174756"/>
              <a:gd name="connsiteX51" fmla="*/ 1033573 w 3730291"/>
              <a:gd name="connsiteY51" fmla="*/ 479498 h 1174756"/>
              <a:gd name="connsiteX52" fmla="*/ 1033573 w 3730291"/>
              <a:gd name="connsiteY52" fmla="*/ 484243 h 1174756"/>
              <a:gd name="connsiteX53" fmla="*/ 1032334 w 3730291"/>
              <a:gd name="connsiteY53" fmla="*/ 485477 h 1174756"/>
              <a:gd name="connsiteX54" fmla="*/ 983471 w 3730291"/>
              <a:gd name="connsiteY54" fmla="*/ 485477 h 1174756"/>
              <a:gd name="connsiteX55" fmla="*/ 982233 w 3730291"/>
              <a:gd name="connsiteY55" fmla="*/ 484243 h 1174756"/>
              <a:gd name="connsiteX56" fmla="*/ 982233 w 3730291"/>
              <a:gd name="connsiteY56" fmla="*/ 479498 h 1174756"/>
              <a:gd name="connsiteX57" fmla="*/ 2070940 w 3730291"/>
              <a:gd name="connsiteY57" fmla="*/ 477884 h 1174756"/>
              <a:gd name="connsiteX58" fmla="*/ 2064654 w 3730291"/>
              <a:gd name="connsiteY58" fmla="*/ 484813 h 1174756"/>
              <a:gd name="connsiteX59" fmla="*/ 2070940 w 3730291"/>
              <a:gd name="connsiteY59" fmla="*/ 484813 h 1174756"/>
              <a:gd name="connsiteX60" fmla="*/ 2098753 w 3730291"/>
              <a:gd name="connsiteY60" fmla="*/ 476081 h 1174756"/>
              <a:gd name="connsiteX61" fmla="*/ 2098753 w 3730291"/>
              <a:gd name="connsiteY61" fmla="*/ 484528 h 1174756"/>
              <a:gd name="connsiteX62" fmla="*/ 2107230 w 3730291"/>
              <a:gd name="connsiteY62" fmla="*/ 484528 h 1174756"/>
              <a:gd name="connsiteX63" fmla="*/ 2094181 w 3730291"/>
              <a:gd name="connsiteY63" fmla="*/ 472284 h 1174756"/>
              <a:gd name="connsiteX64" fmla="*/ 2075988 w 3730291"/>
              <a:gd name="connsiteY64" fmla="*/ 472758 h 1174756"/>
              <a:gd name="connsiteX65" fmla="*/ 2075988 w 3730291"/>
              <a:gd name="connsiteY65" fmla="*/ 484528 h 1174756"/>
              <a:gd name="connsiteX66" fmla="*/ 2094181 w 3730291"/>
              <a:gd name="connsiteY66" fmla="*/ 484528 h 1174756"/>
              <a:gd name="connsiteX67" fmla="*/ 1033573 w 3730291"/>
              <a:gd name="connsiteY67" fmla="*/ 462318 h 1174756"/>
              <a:gd name="connsiteX68" fmla="*/ 1033573 w 3730291"/>
              <a:gd name="connsiteY68" fmla="*/ 477125 h 1174756"/>
              <a:gd name="connsiteX69" fmla="*/ 1034430 w 3730291"/>
              <a:gd name="connsiteY69" fmla="*/ 477125 h 1174756"/>
              <a:gd name="connsiteX70" fmla="*/ 1034430 w 3730291"/>
              <a:gd name="connsiteY70" fmla="*/ 462318 h 1174756"/>
              <a:gd name="connsiteX71" fmla="*/ 981471 w 3730291"/>
              <a:gd name="connsiteY71" fmla="*/ 462318 h 1174756"/>
              <a:gd name="connsiteX72" fmla="*/ 981471 w 3730291"/>
              <a:gd name="connsiteY72" fmla="*/ 477125 h 1174756"/>
              <a:gd name="connsiteX73" fmla="*/ 982233 w 3730291"/>
              <a:gd name="connsiteY73" fmla="*/ 477125 h 1174756"/>
              <a:gd name="connsiteX74" fmla="*/ 982233 w 3730291"/>
              <a:gd name="connsiteY74" fmla="*/ 462318 h 1174756"/>
              <a:gd name="connsiteX75" fmla="*/ 1253982 w 3730291"/>
              <a:gd name="connsiteY75" fmla="*/ 269 h 1174756"/>
              <a:gd name="connsiteX76" fmla="*/ 1350374 w 3730291"/>
              <a:gd name="connsiteY76" fmla="*/ 11089 h 1174756"/>
              <a:gd name="connsiteX77" fmla="*/ 1365138 w 3730291"/>
              <a:gd name="connsiteY77" fmla="*/ 9001 h 1174756"/>
              <a:gd name="connsiteX78" fmla="*/ 1366376 w 3730291"/>
              <a:gd name="connsiteY78" fmla="*/ 9001 h 1174756"/>
              <a:gd name="connsiteX79" fmla="*/ 1396190 w 3730291"/>
              <a:gd name="connsiteY79" fmla="*/ 26940 h 1174756"/>
              <a:gd name="connsiteX80" fmla="*/ 1396190 w 3730291"/>
              <a:gd name="connsiteY80" fmla="*/ 28174 h 1174756"/>
              <a:gd name="connsiteX81" fmla="*/ 1396190 w 3730291"/>
              <a:gd name="connsiteY81" fmla="*/ 146913 h 1174756"/>
              <a:gd name="connsiteX82" fmla="*/ 1398285 w 3730291"/>
              <a:gd name="connsiteY82" fmla="*/ 148242 h 1174756"/>
              <a:gd name="connsiteX83" fmla="*/ 1411525 w 3730291"/>
              <a:gd name="connsiteY83" fmla="*/ 158683 h 1174756"/>
              <a:gd name="connsiteX84" fmla="*/ 1412668 w 3730291"/>
              <a:gd name="connsiteY84" fmla="*/ 159822 h 1174756"/>
              <a:gd name="connsiteX85" fmla="*/ 1412668 w 3730291"/>
              <a:gd name="connsiteY85" fmla="*/ 844544 h 1174756"/>
              <a:gd name="connsiteX86" fmla="*/ 1550875 w 3730291"/>
              <a:gd name="connsiteY86" fmla="*/ 844544 h 1174756"/>
              <a:gd name="connsiteX87" fmla="*/ 1550875 w 3730291"/>
              <a:gd name="connsiteY87" fmla="*/ 803351 h 1174756"/>
              <a:gd name="connsiteX88" fmla="*/ 1561162 w 3730291"/>
              <a:gd name="connsiteY88" fmla="*/ 803351 h 1174756"/>
              <a:gd name="connsiteX89" fmla="*/ 1554494 w 3730291"/>
              <a:gd name="connsiteY89" fmla="*/ 789873 h 1174756"/>
              <a:gd name="connsiteX90" fmla="*/ 1585927 w 3730291"/>
              <a:gd name="connsiteY90" fmla="*/ 789873 h 1174756"/>
              <a:gd name="connsiteX91" fmla="*/ 1604977 w 3730291"/>
              <a:gd name="connsiteY91" fmla="*/ 789873 h 1174756"/>
              <a:gd name="connsiteX92" fmla="*/ 1621075 w 3730291"/>
              <a:gd name="connsiteY92" fmla="*/ 789873 h 1174756"/>
              <a:gd name="connsiteX93" fmla="*/ 1621075 w 3730291"/>
              <a:gd name="connsiteY93" fmla="*/ 623105 h 1174756"/>
              <a:gd name="connsiteX94" fmla="*/ 1621075 w 3730291"/>
              <a:gd name="connsiteY94" fmla="*/ 622061 h 1174756"/>
              <a:gd name="connsiteX95" fmla="*/ 1719563 w 3730291"/>
              <a:gd name="connsiteY95" fmla="*/ 544041 h 1174756"/>
              <a:gd name="connsiteX96" fmla="*/ 1720897 w 3730291"/>
              <a:gd name="connsiteY96" fmla="*/ 543281 h 1174756"/>
              <a:gd name="connsiteX97" fmla="*/ 1725088 w 3730291"/>
              <a:gd name="connsiteY97" fmla="*/ 543281 h 1174756"/>
              <a:gd name="connsiteX98" fmla="*/ 1725564 w 3730291"/>
              <a:gd name="connsiteY98" fmla="*/ 542807 h 1174756"/>
              <a:gd name="connsiteX99" fmla="*/ 1726040 w 3730291"/>
              <a:gd name="connsiteY99" fmla="*/ 543281 h 1174756"/>
              <a:gd name="connsiteX100" fmla="*/ 1728136 w 3730291"/>
              <a:gd name="connsiteY100" fmla="*/ 543281 h 1174756"/>
              <a:gd name="connsiteX101" fmla="*/ 1728136 w 3730291"/>
              <a:gd name="connsiteY101" fmla="*/ 542826 h 1174756"/>
              <a:gd name="connsiteX102" fmla="*/ 1728888 w 3730291"/>
              <a:gd name="connsiteY102" fmla="*/ 542532 h 1174756"/>
              <a:gd name="connsiteX103" fmla="*/ 1729184 w 3730291"/>
              <a:gd name="connsiteY103" fmla="*/ 543281 h 1174756"/>
              <a:gd name="connsiteX104" fmla="*/ 1731279 w 3730291"/>
              <a:gd name="connsiteY104" fmla="*/ 543281 h 1174756"/>
              <a:gd name="connsiteX105" fmla="*/ 1731755 w 3730291"/>
              <a:gd name="connsiteY105" fmla="*/ 542807 h 1174756"/>
              <a:gd name="connsiteX106" fmla="*/ 1732232 w 3730291"/>
              <a:gd name="connsiteY106" fmla="*/ 543281 h 1174756"/>
              <a:gd name="connsiteX107" fmla="*/ 1734327 w 3730291"/>
              <a:gd name="connsiteY107" fmla="*/ 543281 h 1174756"/>
              <a:gd name="connsiteX108" fmla="*/ 1734803 w 3730291"/>
              <a:gd name="connsiteY108" fmla="*/ 542807 h 1174756"/>
              <a:gd name="connsiteX109" fmla="*/ 1735280 w 3730291"/>
              <a:gd name="connsiteY109" fmla="*/ 543281 h 1174756"/>
              <a:gd name="connsiteX110" fmla="*/ 1737375 w 3730291"/>
              <a:gd name="connsiteY110" fmla="*/ 543281 h 1174756"/>
              <a:gd name="connsiteX111" fmla="*/ 1737851 w 3730291"/>
              <a:gd name="connsiteY111" fmla="*/ 542807 h 1174756"/>
              <a:gd name="connsiteX112" fmla="*/ 1738328 w 3730291"/>
              <a:gd name="connsiteY112" fmla="*/ 543281 h 1174756"/>
              <a:gd name="connsiteX113" fmla="*/ 1740518 w 3730291"/>
              <a:gd name="connsiteY113" fmla="*/ 543281 h 1174756"/>
              <a:gd name="connsiteX114" fmla="*/ 1740518 w 3730291"/>
              <a:gd name="connsiteY114" fmla="*/ 542712 h 1174756"/>
              <a:gd name="connsiteX115" fmla="*/ 1740995 w 3730291"/>
              <a:gd name="connsiteY115" fmla="*/ 543281 h 1174756"/>
              <a:gd name="connsiteX116" fmla="*/ 1741198 w 3730291"/>
              <a:gd name="connsiteY116" fmla="*/ 543269 h 1174756"/>
              <a:gd name="connsiteX117" fmla="*/ 1742614 w 3730291"/>
              <a:gd name="connsiteY117" fmla="*/ 544705 h 1174756"/>
              <a:gd name="connsiteX118" fmla="*/ 1742614 w 3730291"/>
              <a:gd name="connsiteY118" fmla="*/ 962050 h 1174756"/>
              <a:gd name="connsiteX119" fmla="*/ 1792387 w 3730291"/>
              <a:gd name="connsiteY119" fmla="*/ 962050 h 1174756"/>
              <a:gd name="connsiteX120" fmla="*/ 1796049 w 3730291"/>
              <a:gd name="connsiteY120" fmla="*/ 787784 h 1174756"/>
              <a:gd name="connsiteX121" fmla="*/ 1811670 w 3730291"/>
              <a:gd name="connsiteY121" fmla="*/ 787784 h 1174756"/>
              <a:gd name="connsiteX122" fmla="*/ 1811670 w 3730291"/>
              <a:gd name="connsiteY122" fmla="*/ 781045 h 1174756"/>
              <a:gd name="connsiteX123" fmla="*/ 1815194 w 3730291"/>
              <a:gd name="connsiteY123" fmla="*/ 781045 h 1174756"/>
              <a:gd name="connsiteX124" fmla="*/ 1815194 w 3730291"/>
              <a:gd name="connsiteY124" fmla="*/ 724760 h 1174756"/>
              <a:gd name="connsiteX125" fmla="*/ 1824815 w 3730291"/>
              <a:gd name="connsiteY125" fmla="*/ 724760 h 1174756"/>
              <a:gd name="connsiteX126" fmla="*/ 1824815 w 3730291"/>
              <a:gd name="connsiteY126" fmla="*/ 673885 h 1174756"/>
              <a:gd name="connsiteX127" fmla="*/ 1829006 w 3730291"/>
              <a:gd name="connsiteY127" fmla="*/ 673885 h 1174756"/>
              <a:gd name="connsiteX128" fmla="*/ 1829006 w 3730291"/>
              <a:gd name="connsiteY128" fmla="*/ 724760 h 1174756"/>
              <a:gd name="connsiteX129" fmla="*/ 1869868 w 3730291"/>
              <a:gd name="connsiteY129" fmla="*/ 724760 h 1174756"/>
              <a:gd name="connsiteX130" fmla="*/ 1869868 w 3730291"/>
              <a:gd name="connsiteY130" fmla="*/ 748109 h 1174756"/>
              <a:gd name="connsiteX131" fmla="*/ 1888251 w 3730291"/>
              <a:gd name="connsiteY131" fmla="*/ 748109 h 1174756"/>
              <a:gd name="connsiteX132" fmla="*/ 1888251 w 3730291"/>
              <a:gd name="connsiteY132" fmla="*/ 787784 h 1174756"/>
              <a:gd name="connsiteX133" fmla="*/ 1892918 w 3730291"/>
              <a:gd name="connsiteY133" fmla="*/ 787784 h 1174756"/>
              <a:gd name="connsiteX134" fmla="*/ 1892918 w 3730291"/>
              <a:gd name="connsiteY134" fmla="*/ 880517 h 1174756"/>
              <a:gd name="connsiteX135" fmla="*/ 1893489 w 3730291"/>
              <a:gd name="connsiteY135" fmla="*/ 880517 h 1174756"/>
              <a:gd name="connsiteX136" fmla="*/ 1893489 w 3730291"/>
              <a:gd name="connsiteY136" fmla="*/ 857832 h 1174756"/>
              <a:gd name="connsiteX137" fmla="*/ 1893965 w 3730291"/>
              <a:gd name="connsiteY137" fmla="*/ 857832 h 1174756"/>
              <a:gd name="connsiteX138" fmla="*/ 1896823 w 3730291"/>
              <a:gd name="connsiteY138" fmla="*/ 857832 h 1174756"/>
              <a:gd name="connsiteX139" fmla="*/ 1896823 w 3730291"/>
              <a:gd name="connsiteY139" fmla="*/ 846822 h 1174756"/>
              <a:gd name="connsiteX140" fmla="*/ 1897204 w 3730291"/>
              <a:gd name="connsiteY140" fmla="*/ 846822 h 1174756"/>
              <a:gd name="connsiteX141" fmla="*/ 1902443 w 3730291"/>
              <a:gd name="connsiteY141" fmla="*/ 846822 h 1174756"/>
              <a:gd name="connsiteX142" fmla="*/ 1918921 w 3730291"/>
              <a:gd name="connsiteY142" fmla="*/ 817398 h 1174756"/>
              <a:gd name="connsiteX143" fmla="*/ 1919207 w 3730291"/>
              <a:gd name="connsiteY143" fmla="*/ 817683 h 1174756"/>
              <a:gd name="connsiteX144" fmla="*/ 1919397 w 3730291"/>
              <a:gd name="connsiteY144" fmla="*/ 817398 h 1174756"/>
              <a:gd name="connsiteX145" fmla="*/ 1937304 w 3730291"/>
              <a:gd name="connsiteY145" fmla="*/ 846822 h 1174756"/>
              <a:gd name="connsiteX146" fmla="*/ 1941972 w 3730291"/>
              <a:gd name="connsiteY146" fmla="*/ 846822 h 1174756"/>
              <a:gd name="connsiteX147" fmla="*/ 1942448 w 3730291"/>
              <a:gd name="connsiteY147" fmla="*/ 846822 h 1174756"/>
              <a:gd name="connsiteX148" fmla="*/ 1942448 w 3730291"/>
              <a:gd name="connsiteY148" fmla="*/ 857832 h 1174756"/>
              <a:gd name="connsiteX149" fmla="*/ 1945210 w 3730291"/>
              <a:gd name="connsiteY149" fmla="*/ 857832 h 1174756"/>
              <a:gd name="connsiteX150" fmla="*/ 1945686 w 3730291"/>
              <a:gd name="connsiteY150" fmla="*/ 857832 h 1174756"/>
              <a:gd name="connsiteX151" fmla="*/ 1945686 w 3730291"/>
              <a:gd name="connsiteY151" fmla="*/ 880517 h 1174756"/>
              <a:gd name="connsiteX152" fmla="*/ 1961784 w 3730291"/>
              <a:gd name="connsiteY152" fmla="*/ 880517 h 1174756"/>
              <a:gd name="connsiteX153" fmla="*/ 1962260 w 3730291"/>
              <a:gd name="connsiteY153" fmla="*/ 880517 h 1174756"/>
              <a:gd name="connsiteX154" fmla="*/ 1962260 w 3730291"/>
              <a:gd name="connsiteY154" fmla="*/ 962050 h 1174756"/>
              <a:gd name="connsiteX155" fmla="*/ 1996169 w 3730291"/>
              <a:gd name="connsiteY155" fmla="*/ 962050 h 1174756"/>
              <a:gd name="connsiteX156" fmla="*/ 1996169 w 3730291"/>
              <a:gd name="connsiteY156" fmla="*/ 913548 h 1174756"/>
              <a:gd name="connsiteX157" fmla="*/ 1996550 w 3730291"/>
              <a:gd name="connsiteY157" fmla="*/ 913548 h 1174756"/>
              <a:gd name="connsiteX158" fmla="*/ 2003598 w 3730291"/>
              <a:gd name="connsiteY158" fmla="*/ 913548 h 1174756"/>
              <a:gd name="connsiteX159" fmla="*/ 2003598 w 3730291"/>
              <a:gd name="connsiteY159" fmla="*/ 883839 h 1174756"/>
              <a:gd name="connsiteX160" fmla="*/ 2003979 w 3730291"/>
              <a:gd name="connsiteY160" fmla="*/ 883839 h 1174756"/>
              <a:gd name="connsiteX161" fmla="*/ 2016457 w 3730291"/>
              <a:gd name="connsiteY161" fmla="*/ 883839 h 1174756"/>
              <a:gd name="connsiteX162" fmla="*/ 2016457 w 3730291"/>
              <a:gd name="connsiteY162" fmla="*/ 509681 h 1174756"/>
              <a:gd name="connsiteX163" fmla="*/ 2028363 w 3730291"/>
              <a:gd name="connsiteY163" fmla="*/ 497816 h 1174756"/>
              <a:gd name="connsiteX164" fmla="*/ 2057796 w 3730291"/>
              <a:gd name="connsiteY164" fmla="*/ 497816 h 1174756"/>
              <a:gd name="connsiteX165" fmla="*/ 2057796 w 3730291"/>
              <a:gd name="connsiteY165" fmla="*/ 487186 h 1174756"/>
              <a:gd name="connsiteX166" fmla="*/ 2057796 w 3730291"/>
              <a:gd name="connsiteY166" fmla="*/ 486426 h 1174756"/>
              <a:gd name="connsiteX167" fmla="*/ 2057796 w 3730291"/>
              <a:gd name="connsiteY167" fmla="*/ 485762 h 1174756"/>
              <a:gd name="connsiteX168" fmla="*/ 2070845 w 3730291"/>
              <a:gd name="connsiteY168" fmla="*/ 471240 h 1174756"/>
              <a:gd name="connsiteX169" fmla="*/ 2070845 w 3730291"/>
              <a:gd name="connsiteY169" fmla="*/ 422263 h 1174756"/>
              <a:gd name="connsiteX170" fmla="*/ 2072940 w 3730291"/>
              <a:gd name="connsiteY170" fmla="*/ 420175 h 1174756"/>
              <a:gd name="connsiteX171" fmla="*/ 2073038 w 3730291"/>
              <a:gd name="connsiteY171" fmla="*/ 420173 h 1174756"/>
              <a:gd name="connsiteX172" fmla="*/ 2075131 w 3730291"/>
              <a:gd name="connsiteY172" fmla="*/ 422263 h 1174756"/>
              <a:gd name="connsiteX173" fmla="*/ 2075131 w 3730291"/>
              <a:gd name="connsiteY173" fmla="*/ 468487 h 1174756"/>
              <a:gd name="connsiteX174" fmla="*/ 2093324 w 3730291"/>
              <a:gd name="connsiteY174" fmla="*/ 468487 h 1174756"/>
              <a:gd name="connsiteX175" fmla="*/ 2093324 w 3730291"/>
              <a:gd name="connsiteY175" fmla="*/ 422263 h 1174756"/>
              <a:gd name="connsiteX176" fmla="*/ 2095419 w 3730291"/>
              <a:gd name="connsiteY176" fmla="*/ 420175 h 1174756"/>
              <a:gd name="connsiteX177" fmla="*/ 2097515 w 3730291"/>
              <a:gd name="connsiteY177" fmla="*/ 422263 h 1174756"/>
              <a:gd name="connsiteX178" fmla="*/ 2097515 w 3730291"/>
              <a:gd name="connsiteY178" fmla="*/ 469721 h 1174756"/>
              <a:gd name="connsiteX179" fmla="*/ 2110850 w 3730291"/>
              <a:gd name="connsiteY179" fmla="*/ 483009 h 1174756"/>
              <a:gd name="connsiteX180" fmla="*/ 2111517 w 3730291"/>
              <a:gd name="connsiteY180" fmla="*/ 484433 h 1174756"/>
              <a:gd name="connsiteX181" fmla="*/ 2111517 w 3730291"/>
              <a:gd name="connsiteY181" fmla="*/ 497816 h 1174756"/>
              <a:gd name="connsiteX182" fmla="*/ 2140092 w 3730291"/>
              <a:gd name="connsiteY182" fmla="*/ 497816 h 1174756"/>
              <a:gd name="connsiteX183" fmla="*/ 2151998 w 3730291"/>
              <a:gd name="connsiteY183" fmla="*/ 509681 h 1174756"/>
              <a:gd name="connsiteX184" fmla="*/ 2151998 w 3730291"/>
              <a:gd name="connsiteY184" fmla="*/ 677599 h 1174756"/>
              <a:gd name="connsiteX185" fmla="*/ 2153046 w 3730291"/>
              <a:gd name="connsiteY185" fmla="*/ 681859 h 1174756"/>
              <a:gd name="connsiteX186" fmla="*/ 2153046 w 3730291"/>
              <a:gd name="connsiteY186" fmla="*/ 682808 h 1174756"/>
              <a:gd name="connsiteX187" fmla="*/ 2153938 w 3730291"/>
              <a:gd name="connsiteY187" fmla="*/ 722482 h 1174756"/>
              <a:gd name="connsiteX188" fmla="*/ 2235152 w 3730291"/>
              <a:gd name="connsiteY188" fmla="*/ 722482 h 1174756"/>
              <a:gd name="connsiteX189" fmla="*/ 2235152 w 3730291"/>
              <a:gd name="connsiteY189" fmla="*/ 395308 h 1174756"/>
              <a:gd name="connsiteX190" fmla="*/ 2334116 w 3730291"/>
              <a:gd name="connsiteY190" fmla="*/ 395308 h 1174756"/>
              <a:gd name="connsiteX191" fmla="*/ 2334116 w 3730291"/>
              <a:gd name="connsiteY191" fmla="*/ 792245 h 1174756"/>
              <a:gd name="connsiteX192" fmla="*/ 2350975 w 3730291"/>
              <a:gd name="connsiteY192" fmla="*/ 792245 h 1174756"/>
              <a:gd name="connsiteX193" fmla="*/ 2350975 w 3730291"/>
              <a:gd name="connsiteY193" fmla="*/ 677872 h 1174756"/>
              <a:gd name="connsiteX194" fmla="*/ 2351642 w 3730291"/>
              <a:gd name="connsiteY194" fmla="*/ 677872 h 1174756"/>
              <a:gd name="connsiteX195" fmla="*/ 2463751 w 3730291"/>
              <a:gd name="connsiteY195" fmla="*/ 677872 h 1174756"/>
              <a:gd name="connsiteX196" fmla="*/ 2463751 w 3730291"/>
              <a:gd name="connsiteY196" fmla="*/ 638482 h 1174756"/>
              <a:gd name="connsiteX197" fmla="*/ 2464608 w 3730291"/>
              <a:gd name="connsiteY197" fmla="*/ 538346 h 1174756"/>
              <a:gd name="connsiteX198" fmla="*/ 2467752 w 3730291"/>
              <a:gd name="connsiteY198" fmla="*/ 396922 h 1174756"/>
              <a:gd name="connsiteX199" fmla="*/ 2467752 w 3730291"/>
              <a:gd name="connsiteY199" fmla="*/ 395308 h 1174756"/>
              <a:gd name="connsiteX200" fmla="*/ 2478325 w 3730291"/>
              <a:gd name="connsiteY200" fmla="*/ 208893 h 1174756"/>
              <a:gd name="connsiteX201" fmla="*/ 2493374 w 3730291"/>
              <a:gd name="connsiteY201" fmla="*/ 90059 h 1174756"/>
              <a:gd name="connsiteX202" fmla="*/ 2505185 w 3730291"/>
              <a:gd name="connsiteY202" fmla="*/ 79238 h 1174756"/>
              <a:gd name="connsiteX203" fmla="*/ 2594815 w 3730291"/>
              <a:gd name="connsiteY203" fmla="*/ 79238 h 1174756"/>
              <a:gd name="connsiteX204" fmla="*/ 2595767 w 3730291"/>
              <a:gd name="connsiteY204" fmla="*/ 79238 h 1174756"/>
              <a:gd name="connsiteX205" fmla="*/ 2604245 w 3730291"/>
              <a:gd name="connsiteY205" fmla="*/ 90059 h 1174756"/>
              <a:gd name="connsiteX206" fmla="*/ 2620437 w 3730291"/>
              <a:gd name="connsiteY206" fmla="*/ 215443 h 1174756"/>
              <a:gd name="connsiteX207" fmla="*/ 2634248 w 3730291"/>
              <a:gd name="connsiteY207" fmla="*/ 638482 h 1174756"/>
              <a:gd name="connsiteX208" fmla="*/ 2634248 w 3730291"/>
              <a:gd name="connsiteY208" fmla="*/ 858972 h 1174756"/>
              <a:gd name="connsiteX209" fmla="*/ 2638345 w 3730291"/>
              <a:gd name="connsiteY209" fmla="*/ 858972 h 1174756"/>
              <a:gd name="connsiteX210" fmla="*/ 2638345 w 3730291"/>
              <a:gd name="connsiteY210" fmla="*/ 871785 h 1174756"/>
              <a:gd name="connsiteX211" fmla="*/ 2650728 w 3730291"/>
              <a:gd name="connsiteY211" fmla="*/ 871785 h 1174756"/>
              <a:gd name="connsiteX212" fmla="*/ 2650728 w 3730291"/>
              <a:gd name="connsiteY212" fmla="*/ 655852 h 1174756"/>
              <a:gd name="connsiteX213" fmla="*/ 2660729 w 3730291"/>
              <a:gd name="connsiteY213" fmla="*/ 651770 h 1174756"/>
              <a:gd name="connsiteX214" fmla="*/ 2721117 w 3730291"/>
              <a:gd name="connsiteY214" fmla="*/ 651770 h 1174756"/>
              <a:gd name="connsiteX215" fmla="*/ 2727880 w 3730291"/>
              <a:gd name="connsiteY215" fmla="*/ 651770 h 1174756"/>
              <a:gd name="connsiteX216" fmla="*/ 2727880 w 3730291"/>
              <a:gd name="connsiteY216" fmla="*/ 807716 h 1174756"/>
              <a:gd name="connsiteX217" fmla="*/ 2743406 w 3730291"/>
              <a:gd name="connsiteY217" fmla="*/ 807716 h 1174756"/>
              <a:gd name="connsiteX218" fmla="*/ 2743406 w 3730291"/>
              <a:gd name="connsiteY218" fmla="*/ 801642 h 1174756"/>
              <a:gd name="connsiteX219" fmla="*/ 2745025 w 3730291"/>
              <a:gd name="connsiteY219" fmla="*/ 800218 h 1174756"/>
              <a:gd name="connsiteX220" fmla="*/ 2759598 w 3730291"/>
              <a:gd name="connsiteY220" fmla="*/ 800218 h 1174756"/>
              <a:gd name="connsiteX221" fmla="*/ 2759598 w 3730291"/>
              <a:gd name="connsiteY221" fmla="*/ 765479 h 1174756"/>
              <a:gd name="connsiteX222" fmla="*/ 2759598 w 3730291"/>
              <a:gd name="connsiteY222" fmla="*/ 764055 h 1174756"/>
              <a:gd name="connsiteX223" fmla="*/ 2764075 w 3730291"/>
              <a:gd name="connsiteY223" fmla="*/ 764055 h 1174756"/>
              <a:gd name="connsiteX224" fmla="*/ 2764075 w 3730291"/>
              <a:gd name="connsiteY224" fmla="*/ 807716 h 1174756"/>
              <a:gd name="connsiteX225" fmla="*/ 2766647 w 3730291"/>
              <a:gd name="connsiteY225" fmla="*/ 807716 h 1174756"/>
              <a:gd name="connsiteX226" fmla="*/ 2766647 w 3730291"/>
              <a:gd name="connsiteY226" fmla="*/ 790821 h 1174756"/>
              <a:gd name="connsiteX227" fmla="*/ 2766647 w 3730291"/>
              <a:gd name="connsiteY227" fmla="*/ 789682 h 1174756"/>
              <a:gd name="connsiteX228" fmla="*/ 2770076 w 3730291"/>
              <a:gd name="connsiteY228" fmla="*/ 789682 h 1174756"/>
              <a:gd name="connsiteX229" fmla="*/ 2770076 w 3730291"/>
              <a:gd name="connsiteY229" fmla="*/ 807716 h 1174756"/>
              <a:gd name="connsiteX230" fmla="*/ 2776458 w 3730291"/>
              <a:gd name="connsiteY230" fmla="*/ 807716 h 1174756"/>
              <a:gd name="connsiteX231" fmla="*/ 2778172 w 3730291"/>
              <a:gd name="connsiteY231" fmla="*/ 809425 h 1174756"/>
              <a:gd name="connsiteX232" fmla="*/ 2778172 w 3730291"/>
              <a:gd name="connsiteY232" fmla="*/ 827269 h 1174756"/>
              <a:gd name="connsiteX233" fmla="*/ 2779505 w 3730291"/>
              <a:gd name="connsiteY233" fmla="*/ 827269 h 1174756"/>
              <a:gd name="connsiteX234" fmla="*/ 2779505 w 3730291"/>
              <a:gd name="connsiteY234" fmla="*/ 590265 h 1174756"/>
              <a:gd name="connsiteX235" fmla="*/ 2780839 w 3730291"/>
              <a:gd name="connsiteY235" fmla="*/ 588936 h 1174756"/>
              <a:gd name="connsiteX236" fmla="*/ 2791411 w 3730291"/>
              <a:gd name="connsiteY236" fmla="*/ 588936 h 1174756"/>
              <a:gd name="connsiteX237" fmla="*/ 2791411 w 3730291"/>
              <a:gd name="connsiteY237" fmla="*/ 525627 h 1174756"/>
              <a:gd name="connsiteX238" fmla="*/ 2792650 w 3730291"/>
              <a:gd name="connsiteY238" fmla="*/ 524393 h 1174756"/>
              <a:gd name="connsiteX239" fmla="*/ 2798079 w 3730291"/>
              <a:gd name="connsiteY239" fmla="*/ 524393 h 1174756"/>
              <a:gd name="connsiteX240" fmla="*/ 2798079 w 3730291"/>
              <a:gd name="connsiteY240" fmla="*/ 489559 h 1174756"/>
              <a:gd name="connsiteX241" fmla="*/ 2799317 w 3730291"/>
              <a:gd name="connsiteY241" fmla="*/ 488325 h 1174756"/>
              <a:gd name="connsiteX242" fmla="*/ 2813319 w 3730291"/>
              <a:gd name="connsiteY242" fmla="*/ 488325 h 1174756"/>
              <a:gd name="connsiteX243" fmla="*/ 2813319 w 3730291"/>
              <a:gd name="connsiteY243" fmla="*/ 454155 h 1174756"/>
              <a:gd name="connsiteX244" fmla="*/ 2813315 w 3730291"/>
              <a:gd name="connsiteY244" fmla="*/ 454057 h 1174756"/>
              <a:gd name="connsiteX245" fmla="*/ 2814557 w 3730291"/>
              <a:gd name="connsiteY245" fmla="*/ 452827 h 1174756"/>
              <a:gd name="connsiteX246" fmla="*/ 2825320 w 3730291"/>
              <a:gd name="connsiteY246" fmla="*/ 452827 h 1174756"/>
              <a:gd name="connsiteX247" fmla="*/ 2825321 w 3730291"/>
              <a:gd name="connsiteY247" fmla="*/ 409165 h 1174756"/>
              <a:gd name="connsiteX248" fmla="*/ 2825317 w 3730291"/>
              <a:gd name="connsiteY248" fmla="*/ 409067 h 1174756"/>
              <a:gd name="connsiteX249" fmla="*/ 2826559 w 3730291"/>
              <a:gd name="connsiteY249" fmla="*/ 407836 h 1174756"/>
              <a:gd name="connsiteX250" fmla="*/ 2835036 w 3730291"/>
              <a:gd name="connsiteY250" fmla="*/ 407836 h 1174756"/>
              <a:gd name="connsiteX251" fmla="*/ 2836846 w 3730291"/>
              <a:gd name="connsiteY251" fmla="*/ 341395 h 1174756"/>
              <a:gd name="connsiteX252" fmla="*/ 2836845 w 3730291"/>
              <a:gd name="connsiteY252" fmla="*/ 341395 h 1174756"/>
              <a:gd name="connsiteX253" fmla="*/ 2838465 w 3730291"/>
              <a:gd name="connsiteY253" fmla="*/ 337504 h 1174756"/>
              <a:gd name="connsiteX254" fmla="*/ 2838465 w 3730291"/>
              <a:gd name="connsiteY254" fmla="*/ 290046 h 1174756"/>
              <a:gd name="connsiteX255" fmla="*/ 2839703 w 3730291"/>
              <a:gd name="connsiteY255" fmla="*/ 288812 h 1174756"/>
              <a:gd name="connsiteX256" fmla="*/ 2841322 w 3730291"/>
              <a:gd name="connsiteY256" fmla="*/ 288812 h 1174756"/>
              <a:gd name="connsiteX257" fmla="*/ 2842560 w 3730291"/>
              <a:gd name="connsiteY257" fmla="*/ 290046 h 1174756"/>
              <a:gd name="connsiteX258" fmla="*/ 2842560 w 3730291"/>
              <a:gd name="connsiteY258" fmla="*/ 337504 h 1174756"/>
              <a:gd name="connsiteX259" fmla="*/ 2844180 w 3730291"/>
              <a:gd name="connsiteY259" fmla="*/ 341395 h 1174756"/>
              <a:gd name="connsiteX260" fmla="*/ 2845990 w 3730291"/>
              <a:gd name="connsiteY260" fmla="*/ 407836 h 1174756"/>
              <a:gd name="connsiteX261" fmla="*/ 2853800 w 3730291"/>
              <a:gd name="connsiteY261" fmla="*/ 407836 h 1174756"/>
              <a:gd name="connsiteX262" fmla="*/ 2853899 w 3730291"/>
              <a:gd name="connsiteY262" fmla="*/ 407840 h 1174756"/>
              <a:gd name="connsiteX263" fmla="*/ 2855038 w 3730291"/>
              <a:gd name="connsiteY263" fmla="*/ 409165 h 1174756"/>
              <a:gd name="connsiteX264" fmla="*/ 2855038 w 3730291"/>
              <a:gd name="connsiteY264" fmla="*/ 452827 h 1174756"/>
              <a:gd name="connsiteX265" fmla="*/ 2867516 w 3730291"/>
              <a:gd name="connsiteY265" fmla="*/ 452827 h 1174756"/>
              <a:gd name="connsiteX266" fmla="*/ 2867615 w 3730291"/>
              <a:gd name="connsiteY266" fmla="*/ 452830 h 1174756"/>
              <a:gd name="connsiteX267" fmla="*/ 2868754 w 3730291"/>
              <a:gd name="connsiteY267" fmla="*/ 454155 h 1174756"/>
              <a:gd name="connsiteX268" fmla="*/ 2868754 w 3730291"/>
              <a:gd name="connsiteY268" fmla="*/ 488325 h 1174756"/>
              <a:gd name="connsiteX269" fmla="*/ 2885518 w 3730291"/>
              <a:gd name="connsiteY269" fmla="*/ 488325 h 1174756"/>
              <a:gd name="connsiteX270" fmla="*/ 2886757 w 3730291"/>
              <a:gd name="connsiteY270" fmla="*/ 489559 h 1174756"/>
              <a:gd name="connsiteX271" fmla="*/ 2886757 w 3730291"/>
              <a:gd name="connsiteY271" fmla="*/ 524393 h 1174756"/>
              <a:gd name="connsiteX272" fmla="*/ 2892376 w 3730291"/>
              <a:gd name="connsiteY272" fmla="*/ 524393 h 1174756"/>
              <a:gd name="connsiteX273" fmla="*/ 2893615 w 3730291"/>
              <a:gd name="connsiteY273" fmla="*/ 525627 h 1174756"/>
              <a:gd name="connsiteX274" fmla="*/ 2893615 w 3730291"/>
              <a:gd name="connsiteY274" fmla="*/ 588936 h 1174756"/>
              <a:gd name="connsiteX275" fmla="*/ 2906664 w 3730291"/>
              <a:gd name="connsiteY275" fmla="*/ 588936 h 1174756"/>
              <a:gd name="connsiteX276" fmla="*/ 2906763 w 3730291"/>
              <a:gd name="connsiteY276" fmla="*/ 588939 h 1174756"/>
              <a:gd name="connsiteX277" fmla="*/ 2907902 w 3730291"/>
              <a:gd name="connsiteY277" fmla="*/ 590265 h 1174756"/>
              <a:gd name="connsiteX278" fmla="*/ 2907902 w 3730291"/>
              <a:gd name="connsiteY278" fmla="*/ 914748 h 1174756"/>
              <a:gd name="connsiteX279" fmla="*/ 2914760 w 3730291"/>
              <a:gd name="connsiteY279" fmla="*/ 910130 h 1174756"/>
              <a:gd name="connsiteX280" fmla="*/ 2916474 w 3730291"/>
              <a:gd name="connsiteY280" fmla="*/ 908991 h 1174756"/>
              <a:gd name="connsiteX281" fmla="*/ 2917617 w 3730291"/>
              <a:gd name="connsiteY281" fmla="*/ 908327 h 1174756"/>
              <a:gd name="connsiteX282" fmla="*/ 2923713 w 3730291"/>
              <a:gd name="connsiteY282" fmla="*/ 904815 h 1174756"/>
              <a:gd name="connsiteX283" fmla="*/ 2924571 w 3730291"/>
              <a:gd name="connsiteY283" fmla="*/ 904815 h 1174756"/>
              <a:gd name="connsiteX284" fmla="*/ 2929238 w 3730291"/>
              <a:gd name="connsiteY284" fmla="*/ 902727 h 1174756"/>
              <a:gd name="connsiteX285" fmla="*/ 2936763 w 3730291"/>
              <a:gd name="connsiteY285" fmla="*/ 899310 h 1174756"/>
              <a:gd name="connsiteX286" fmla="*/ 2938191 w 3730291"/>
              <a:gd name="connsiteY286" fmla="*/ 898646 h 1174756"/>
              <a:gd name="connsiteX287" fmla="*/ 2939906 w 3730291"/>
              <a:gd name="connsiteY287" fmla="*/ 897981 h 1174756"/>
              <a:gd name="connsiteX288" fmla="*/ 2941049 w 3730291"/>
              <a:gd name="connsiteY288" fmla="*/ 897981 h 1174756"/>
              <a:gd name="connsiteX289" fmla="*/ 2943049 w 3730291"/>
              <a:gd name="connsiteY289" fmla="*/ 897317 h 1174756"/>
              <a:gd name="connsiteX290" fmla="*/ 2944097 w 3730291"/>
              <a:gd name="connsiteY290" fmla="*/ 897317 h 1174756"/>
              <a:gd name="connsiteX291" fmla="*/ 2963052 w 3730291"/>
              <a:gd name="connsiteY291" fmla="*/ 892457 h 1174756"/>
              <a:gd name="connsiteX292" fmla="*/ 2963052 w 3730291"/>
              <a:gd name="connsiteY292" fmla="*/ 744408 h 1174756"/>
              <a:gd name="connsiteX293" fmla="*/ 2963623 w 3730291"/>
              <a:gd name="connsiteY293" fmla="*/ 701886 h 1174756"/>
              <a:gd name="connsiteX294" fmla="*/ 2977720 w 3730291"/>
              <a:gd name="connsiteY294" fmla="*/ 596624 h 1174756"/>
              <a:gd name="connsiteX295" fmla="*/ 2996103 w 3730291"/>
              <a:gd name="connsiteY295" fmla="*/ 586468 h 1174756"/>
              <a:gd name="connsiteX296" fmla="*/ 2997342 w 3730291"/>
              <a:gd name="connsiteY296" fmla="*/ 586468 h 1174756"/>
              <a:gd name="connsiteX297" fmla="*/ 3001819 w 3730291"/>
              <a:gd name="connsiteY297" fmla="*/ 585519 h 1174756"/>
              <a:gd name="connsiteX298" fmla="*/ 3002485 w 3730291"/>
              <a:gd name="connsiteY298" fmla="*/ 585044 h 1174756"/>
              <a:gd name="connsiteX299" fmla="*/ 3003247 w 3730291"/>
              <a:gd name="connsiteY299" fmla="*/ 585044 h 1174756"/>
              <a:gd name="connsiteX300" fmla="*/ 3023631 w 3730291"/>
              <a:gd name="connsiteY300" fmla="*/ 583146 h 1174756"/>
              <a:gd name="connsiteX301" fmla="*/ 3042109 w 3730291"/>
              <a:gd name="connsiteY301" fmla="*/ 583146 h 1174756"/>
              <a:gd name="connsiteX302" fmla="*/ 3055540 w 3730291"/>
              <a:gd name="connsiteY302" fmla="*/ 583146 h 1174756"/>
              <a:gd name="connsiteX303" fmla="*/ 3057635 w 3730291"/>
              <a:gd name="connsiteY303" fmla="*/ 583146 h 1174756"/>
              <a:gd name="connsiteX304" fmla="*/ 3088115 w 3730291"/>
              <a:gd name="connsiteY304" fmla="*/ 585139 h 1174756"/>
              <a:gd name="connsiteX305" fmla="*/ 3088877 w 3730291"/>
              <a:gd name="connsiteY305" fmla="*/ 585139 h 1174756"/>
              <a:gd name="connsiteX306" fmla="*/ 3118214 w 3730291"/>
              <a:gd name="connsiteY306" fmla="*/ 590075 h 1174756"/>
              <a:gd name="connsiteX307" fmla="*/ 3124977 w 3730291"/>
              <a:gd name="connsiteY307" fmla="*/ 591878 h 1174756"/>
              <a:gd name="connsiteX308" fmla="*/ 3136662 w 3730291"/>
              <a:gd name="connsiteY308" fmla="*/ 609907 h 1174756"/>
              <a:gd name="connsiteX309" fmla="*/ 3139157 w 3730291"/>
              <a:gd name="connsiteY309" fmla="*/ 624245 h 1174756"/>
              <a:gd name="connsiteX310" fmla="*/ 3152314 w 3730291"/>
              <a:gd name="connsiteY310" fmla="*/ 624245 h 1174756"/>
              <a:gd name="connsiteX311" fmla="*/ 3152314 w 3730291"/>
              <a:gd name="connsiteY311" fmla="*/ 557804 h 1174756"/>
              <a:gd name="connsiteX312" fmla="*/ 3161839 w 3730291"/>
              <a:gd name="connsiteY312" fmla="*/ 557804 h 1174756"/>
              <a:gd name="connsiteX313" fmla="*/ 3161839 w 3730291"/>
              <a:gd name="connsiteY313" fmla="*/ 722578 h 1174756"/>
              <a:gd name="connsiteX314" fmla="*/ 3179174 w 3730291"/>
              <a:gd name="connsiteY314" fmla="*/ 722578 h 1174756"/>
              <a:gd name="connsiteX315" fmla="*/ 3179174 w 3730291"/>
              <a:gd name="connsiteY315" fmla="*/ 901684 h 1174756"/>
              <a:gd name="connsiteX316" fmla="*/ 3201368 w 3730291"/>
              <a:gd name="connsiteY316" fmla="*/ 901684 h 1174756"/>
              <a:gd name="connsiteX317" fmla="*/ 3201368 w 3730291"/>
              <a:gd name="connsiteY317" fmla="*/ 904911 h 1174756"/>
              <a:gd name="connsiteX318" fmla="*/ 3201368 w 3730291"/>
              <a:gd name="connsiteY318" fmla="*/ 908802 h 1174756"/>
              <a:gd name="connsiteX319" fmla="*/ 3210893 w 3730291"/>
              <a:gd name="connsiteY319" fmla="*/ 908802 h 1174756"/>
              <a:gd name="connsiteX320" fmla="*/ 3210893 w 3730291"/>
              <a:gd name="connsiteY320" fmla="*/ 967745 h 1174756"/>
              <a:gd name="connsiteX321" fmla="*/ 3225752 w 3730291"/>
              <a:gd name="connsiteY321" fmla="*/ 967745 h 1174756"/>
              <a:gd name="connsiteX322" fmla="*/ 3225859 w 3730291"/>
              <a:gd name="connsiteY322" fmla="*/ 967748 h 1174756"/>
              <a:gd name="connsiteX323" fmla="*/ 3229180 w 3730291"/>
              <a:gd name="connsiteY323" fmla="*/ 969246 h 1174756"/>
              <a:gd name="connsiteX324" fmla="*/ 3229180 w 3730291"/>
              <a:gd name="connsiteY324" fmla="*/ 469911 h 1174756"/>
              <a:gd name="connsiteX325" fmla="*/ 3229752 w 3730291"/>
              <a:gd name="connsiteY325" fmla="*/ 468582 h 1174756"/>
              <a:gd name="connsiteX326" fmla="*/ 3230799 w 3730291"/>
              <a:gd name="connsiteY326" fmla="*/ 468582 h 1174756"/>
              <a:gd name="connsiteX327" fmla="*/ 3343289 w 3730291"/>
              <a:gd name="connsiteY327" fmla="*/ 468582 h 1174756"/>
              <a:gd name="connsiteX328" fmla="*/ 3344432 w 3730291"/>
              <a:gd name="connsiteY328" fmla="*/ 468582 h 1174756"/>
              <a:gd name="connsiteX329" fmla="*/ 3344528 w 3730291"/>
              <a:gd name="connsiteY329" fmla="*/ 469911 h 1174756"/>
              <a:gd name="connsiteX330" fmla="*/ 3344528 w 3730291"/>
              <a:gd name="connsiteY330" fmla="*/ 668388 h 1174756"/>
              <a:gd name="connsiteX331" fmla="*/ 3365959 w 3730291"/>
              <a:gd name="connsiteY331" fmla="*/ 690686 h 1174756"/>
              <a:gd name="connsiteX332" fmla="*/ 3365959 w 3730291"/>
              <a:gd name="connsiteY332" fmla="*/ 691540 h 1174756"/>
              <a:gd name="connsiteX333" fmla="*/ 3374436 w 3730291"/>
              <a:gd name="connsiteY333" fmla="*/ 756747 h 1174756"/>
              <a:gd name="connsiteX334" fmla="*/ 3374436 w 3730291"/>
              <a:gd name="connsiteY334" fmla="*/ 875296 h 1174756"/>
              <a:gd name="connsiteX335" fmla="*/ 3380057 w 3730291"/>
              <a:gd name="connsiteY335" fmla="*/ 875296 h 1174756"/>
              <a:gd name="connsiteX336" fmla="*/ 3380057 w 3730291"/>
              <a:gd name="connsiteY336" fmla="*/ 890103 h 1174756"/>
              <a:gd name="connsiteX337" fmla="*/ 3394916 w 3730291"/>
              <a:gd name="connsiteY337" fmla="*/ 890103 h 1174756"/>
              <a:gd name="connsiteX338" fmla="*/ 3394916 w 3730291"/>
              <a:gd name="connsiteY338" fmla="*/ 854130 h 1174756"/>
              <a:gd name="connsiteX339" fmla="*/ 3399773 w 3730291"/>
              <a:gd name="connsiteY339" fmla="*/ 854130 h 1174756"/>
              <a:gd name="connsiteX340" fmla="*/ 3413013 w 3730291"/>
              <a:gd name="connsiteY340" fmla="*/ 843974 h 1174756"/>
              <a:gd name="connsiteX341" fmla="*/ 3413013 w 3730291"/>
              <a:gd name="connsiteY341" fmla="*/ 832869 h 1174756"/>
              <a:gd name="connsiteX342" fmla="*/ 3417204 w 3730291"/>
              <a:gd name="connsiteY342" fmla="*/ 832869 h 1174756"/>
              <a:gd name="connsiteX343" fmla="*/ 3417204 w 3730291"/>
              <a:gd name="connsiteY343" fmla="*/ 844828 h 1174756"/>
              <a:gd name="connsiteX344" fmla="*/ 3428444 w 3730291"/>
              <a:gd name="connsiteY344" fmla="*/ 854320 h 1174756"/>
              <a:gd name="connsiteX345" fmla="*/ 3434635 w 3730291"/>
              <a:gd name="connsiteY345" fmla="*/ 854320 h 1174756"/>
              <a:gd name="connsiteX346" fmla="*/ 3434635 w 3730291"/>
              <a:gd name="connsiteY346" fmla="*/ 963189 h 1174756"/>
              <a:gd name="connsiteX347" fmla="*/ 3453780 w 3730291"/>
              <a:gd name="connsiteY347" fmla="*/ 963189 h 1174756"/>
              <a:gd name="connsiteX348" fmla="*/ 3453780 w 3730291"/>
              <a:gd name="connsiteY348" fmla="*/ 771839 h 1174756"/>
              <a:gd name="connsiteX349" fmla="*/ 3471592 w 3730291"/>
              <a:gd name="connsiteY349" fmla="*/ 771839 h 1174756"/>
              <a:gd name="connsiteX350" fmla="*/ 3471592 w 3730291"/>
              <a:gd name="connsiteY350" fmla="*/ 712991 h 1174756"/>
              <a:gd name="connsiteX351" fmla="*/ 3660663 w 3730291"/>
              <a:gd name="connsiteY351" fmla="*/ 712991 h 1174756"/>
              <a:gd name="connsiteX352" fmla="*/ 3660663 w 3730291"/>
              <a:gd name="connsiteY352" fmla="*/ 994132 h 1174756"/>
              <a:gd name="connsiteX353" fmla="*/ 3690857 w 3730291"/>
              <a:gd name="connsiteY353" fmla="*/ 1072912 h 1174756"/>
              <a:gd name="connsiteX354" fmla="*/ 3715051 w 3730291"/>
              <a:gd name="connsiteY354" fmla="*/ 1134133 h 1174756"/>
              <a:gd name="connsiteX355" fmla="*/ 3729815 w 3730291"/>
              <a:gd name="connsiteY355" fmla="*/ 1134133 h 1174756"/>
              <a:gd name="connsiteX356" fmla="*/ 3730291 w 3730291"/>
              <a:gd name="connsiteY356" fmla="*/ 1168492 h 1174756"/>
              <a:gd name="connsiteX357" fmla="*/ 3621325 w 3730291"/>
              <a:gd name="connsiteY357" fmla="*/ 1168492 h 1174756"/>
              <a:gd name="connsiteX358" fmla="*/ 3621325 w 3730291"/>
              <a:gd name="connsiteY358" fmla="*/ 1169346 h 1174756"/>
              <a:gd name="connsiteX359" fmla="*/ 3579415 w 3730291"/>
              <a:gd name="connsiteY359" fmla="*/ 1169346 h 1174756"/>
              <a:gd name="connsiteX360" fmla="*/ 3579415 w 3730291"/>
              <a:gd name="connsiteY360" fmla="*/ 1172193 h 1174756"/>
              <a:gd name="connsiteX361" fmla="*/ 3312715 w 3730291"/>
              <a:gd name="connsiteY361" fmla="*/ 1172193 h 1174756"/>
              <a:gd name="connsiteX362" fmla="*/ 3312715 w 3730291"/>
              <a:gd name="connsiteY362" fmla="*/ 1168492 h 1174756"/>
              <a:gd name="connsiteX363" fmla="*/ 2907998 w 3730291"/>
              <a:gd name="connsiteY363" fmla="*/ 1168492 h 1174756"/>
              <a:gd name="connsiteX364" fmla="*/ 2906950 w 3730291"/>
              <a:gd name="connsiteY364" fmla="*/ 1169536 h 1174756"/>
              <a:gd name="connsiteX365" fmla="*/ 2780838 w 3730291"/>
              <a:gd name="connsiteY365" fmla="*/ 1169536 h 1174756"/>
              <a:gd name="connsiteX366" fmla="*/ 2780740 w 3730291"/>
              <a:gd name="connsiteY366" fmla="*/ 1169539 h 1174756"/>
              <a:gd name="connsiteX367" fmla="*/ 2779695 w 3730291"/>
              <a:gd name="connsiteY367" fmla="*/ 1168492 h 1174756"/>
              <a:gd name="connsiteX368" fmla="*/ 2738343 w 3730291"/>
              <a:gd name="connsiteY368" fmla="*/ 1168492 h 1174756"/>
              <a:gd name="connsiteX369" fmla="*/ 2738166 w 3730291"/>
              <a:gd name="connsiteY369" fmla="*/ 1168681 h 1174756"/>
              <a:gd name="connsiteX370" fmla="*/ 2634248 w 3730291"/>
              <a:gd name="connsiteY370" fmla="*/ 1168681 h 1174756"/>
              <a:gd name="connsiteX371" fmla="*/ 2634248 w 3730291"/>
              <a:gd name="connsiteY371" fmla="*/ 1168967 h 1174756"/>
              <a:gd name="connsiteX372" fmla="*/ 2516234 w 3730291"/>
              <a:gd name="connsiteY372" fmla="*/ 1168967 h 1174756"/>
              <a:gd name="connsiteX373" fmla="*/ 2515186 w 3730291"/>
              <a:gd name="connsiteY373" fmla="*/ 1169441 h 1174756"/>
              <a:gd name="connsiteX374" fmla="*/ 2512995 w 3730291"/>
              <a:gd name="connsiteY374" fmla="*/ 1169441 h 1174756"/>
              <a:gd name="connsiteX375" fmla="*/ 2512519 w 3730291"/>
              <a:gd name="connsiteY375" fmla="*/ 1169441 h 1174756"/>
              <a:gd name="connsiteX376" fmla="*/ 2483563 w 3730291"/>
              <a:gd name="connsiteY376" fmla="*/ 1169441 h 1174756"/>
              <a:gd name="connsiteX377" fmla="*/ 2483563 w 3730291"/>
              <a:gd name="connsiteY377" fmla="*/ 1170580 h 1174756"/>
              <a:gd name="connsiteX378" fmla="*/ 2482896 w 3730291"/>
              <a:gd name="connsiteY378" fmla="*/ 1170580 h 1174756"/>
              <a:gd name="connsiteX379" fmla="*/ 2410125 w 3730291"/>
              <a:gd name="connsiteY379" fmla="*/ 1170580 h 1174756"/>
              <a:gd name="connsiteX380" fmla="*/ 2410125 w 3730291"/>
              <a:gd name="connsiteY380" fmla="*/ 1174756 h 1174756"/>
              <a:gd name="connsiteX381" fmla="*/ 2314780 w 3730291"/>
              <a:gd name="connsiteY381" fmla="*/ 1174756 h 1174756"/>
              <a:gd name="connsiteX382" fmla="*/ 2314780 w 3730291"/>
              <a:gd name="connsiteY382" fmla="*/ 1170959 h 1174756"/>
              <a:gd name="connsiteX383" fmla="*/ 2245248 w 3730291"/>
              <a:gd name="connsiteY383" fmla="*/ 1170959 h 1174756"/>
              <a:gd name="connsiteX384" fmla="*/ 2245248 w 3730291"/>
              <a:gd name="connsiteY384" fmla="*/ 1170390 h 1174756"/>
              <a:gd name="connsiteX385" fmla="*/ 2220392 w 3730291"/>
              <a:gd name="connsiteY385" fmla="*/ 1170390 h 1174756"/>
              <a:gd name="connsiteX386" fmla="*/ 2221149 w 3730291"/>
              <a:gd name="connsiteY386" fmla="*/ 1171814 h 1174756"/>
              <a:gd name="connsiteX387" fmla="*/ 2222768 w 3730291"/>
              <a:gd name="connsiteY387" fmla="*/ 1172004 h 1174756"/>
              <a:gd name="connsiteX388" fmla="*/ 2221340 w 3730291"/>
              <a:gd name="connsiteY388" fmla="*/ 1173143 h 1174756"/>
              <a:gd name="connsiteX389" fmla="*/ 2029220 w 3730291"/>
              <a:gd name="connsiteY389" fmla="*/ 1173997 h 1174756"/>
              <a:gd name="connsiteX390" fmla="*/ 1906443 w 3730291"/>
              <a:gd name="connsiteY390" fmla="*/ 1173997 h 1174756"/>
              <a:gd name="connsiteX391" fmla="*/ 1871962 w 3730291"/>
              <a:gd name="connsiteY391" fmla="*/ 1173997 h 1174756"/>
              <a:gd name="connsiteX392" fmla="*/ 1568306 w 3730291"/>
              <a:gd name="connsiteY392" fmla="*/ 1172668 h 1174756"/>
              <a:gd name="connsiteX393" fmla="*/ 1354088 w 3730291"/>
              <a:gd name="connsiteY393" fmla="*/ 1172668 h 1174756"/>
              <a:gd name="connsiteX394" fmla="*/ 1352660 w 3730291"/>
              <a:gd name="connsiteY394" fmla="*/ 1171434 h 1174756"/>
              <a:gd name="connsiteX395" fmla="*/ 1352659 w 3730291"/>
              <a:gd name="connsiteY395" fmla="*/ 1171434 h 1174756"/>
              <a:gd name="connsiteX396" fmla="*/ 1353707 w 3730291"/>
              <a:gd name="connsiteY396" fmla="*/ 1169916 h 1174756"/>
              <a:gd name="connsiteX397" fmla="*/ 1371959 w 3730291"/>
              <a:gd name="connsiteY397" fmla="*/ 1166309 h 1174756"/>
              <a:gd name="connsiteX398" fmla="*/ 1241980 w 3730291"/>
              <a:gd name="connsiteY398" fmla="*/ 1166309 h 1174756"/>
              <a:gd name="connsiteX399" fmla="*/ 1240688 w 3730291"/>
              <a:gd name="connsiteY399" fmla="*/ 1165075 h 1174756"/>
              <a:gd name="connsiteX400" fmla="*/ 1198737 w 3730291"/>
              <a:gd name="connsiteY400" fmla="*/ 1165075 h 1174756"/>
              <a:gd name="connsiteX401" fmla="*/ 1198737 w 3730291"/>
              <a:gd name="connsiteY401" fmla="*/ 1166688 h 1174756"/>
              <a:gd name="connsiteX402" fmla="*/ 1150635 w 3730291"/>
              <a:gd name="connsiteY402" fmla="*/ 1166688 h 1174756"/>
              <a:gd name="connsiteX403" fmla="*/ 1150635 w 3730291"/>
              <a:gd name="connsiteY403" fmla="*/ 1168776 h 1174756"/>
              <a:gd name="connsiteX404" fmla="*/ 1149016 w 3730291"/>
              <a:gd name="connsiteY404" fmla="*/ 1171149 h 1174756"/>
              <a:gd name="connsiteX405" fmla="*/ 1148063 w 3730291"/>
              <a:gd name="connsiteY405" fmla="*/ 1171149 h 1174756"/>
              <a:gd name="connsiteX406" fmla="*/ 1116059 w 3730291"/>
              <a:gd name="connsiteY406" fmla="*/ 1171149 h 1174756"/>
              <a:gd name="connsiteX407" fmla="*/ 1115202 w 3730291"/>
              <a:gd name="connsiteY407" fmla="*/ 1171149 h 1174756"/>
              <a:gd name="connsiteX408" fmla="*/ 902128 w 3730291"/>
              <a:gd name="connsiteY408" fmla="*/ 1171149 h 1174756"/>
              <a:gd name="connsiteX409" fmla="*/ 900889 w 3730291"/>
              <a:gd name="connsiteY409" fmla="*/ 1171149 h 1174756"/>
              <a:gd name="connsiteX410" fmla="*/ 868600 w 3730291"/>
              <a:gd name="connsiteY410" fmla="*/ 1171149 h 1174756"/>
              <a:gd name="connsiteX411" fmla="*/ 866791 w 3730291"/>
              <a:gd name="connsiteY411" fmla="*/ 1169346 h 1174756"/>
              <a:gd name="connsiteX412" fmla="*/ 699460 w 3730291"/>
              <a:gd name="connsiteY412" fmla="*/ 1169346 h 1174756"/>
              <a:gd name="connsiteX413" fmla="*/ 699340 w 3730291"/>
              <a:gd name="connsiteY413" fmla="*/ 1170580 h 1174756"/>
              <a:gd name="connsiteX414" fmla="*/ 699340 w 3730291"/>
              <a:gd name="connsiteY414" fmla="*/ 1171624 h 1174756"/>
              <a:gd name="connsiteX415" fmla="*/ 697721 w 3730291"/>
              <a:gd name="connsiteY415" fmla="*/ 1173143 h 1174756"/>
              <a:gd name="connsiteX416" fmla="*/ 595994 w 3730291"/>
              <a:gd name="connsiteY416" fmla="*/ 1173143 h 1174756"/>
              <a:gd name="connsiteX417" fmla="*/ 594375 w 3730291"/>
              <a:gd name="connsiteY417" fmla="*/ 1171624 h 1174756"/>
              <a:gd name="connsiteX418" fmla="*/ 594375 w 3730291"/>
              <a:gd name="connsiteY418" fmla="*/ 1170580 h 1174756"/>
              <a:gd name="connsiteX419" fmla="*/ 594375 w 3730291"/>
              <a:gd name="connsiteY419" fmla="*/ 1168207 h 1174756"/>
              <a:gd name="connsiteX420" fmla="*/ 578753 w 3730291"/>
              <a:gd name="connsiteY420" fmla="*/ 1168207 h 1174756"/>
              <a:gd name="connsiteX421" fmla="*/ 578753 w 3730291"/>
              <a:gd name="connsiteY421" fmla="*/ 1172668 h 1174756"/>
              <a:gd name="connsiteX422" fmla="*/ 565895 w 3730291"/>
              <a:gd name="connsiteY422" fmla="*/ 1172668 h 1174756"/>
              <a:gd name="connsiteX423" fmla="*/ 565895 w 3730291"/>
              <a:gd name="connsiteY423" fmla="*/ 1171149 h 1174756"/>
              <a:gd name="connsiteX424" fmla="*/ 547892 w 3730291"/>
              <a:gd name="connsiteY424" fmla="*/ 1171149 h 1174756"/>
              <a:gd name="connsiteX425" fmla="*/ 547892 w 3730291"/>
              <a:gd name="connsiteY425" fmla="*/ 1169631 h 1174756"/>
              <a:gd name="connsiteX426" fmla="*/ 473502 w 3730291"/>
              <a:gd name="connsiteY426" fmla="*/ 1169631 h 1174756"/>
              <a:gd name="connsiteX427" fmla="*/ 473502 w 3730291"/>
              <a:gd name="connsiteY427" fmla="*/ 1168207 h 1174756"/>
              <a:gd name="connsiteX428" fmla="*/ 11350 w 3730291"/>
              <a:gd name="connsiteY428" fmla="*/ 1168207 h 1174756"/>
              <a:gd name="connsiteX429" fmla="*/ 11350 w 3730291"/>
              <a:gd name="connsiteY429" fmla="*/ 1162892 h 1174756"/>
              <a:gd name="connsiteX430" fmla="*/ 2300 w 3730291"/>
              <a:gd name="connsiteY430" fmla="*/ 1162892 h 1174756"/>
              <a:gd name="connsiteX431" fmla="*/ 6383 w 3730291"/>
              <a:gd name="connsiteY431" fmla="*/ 1143447 h 1174756"/>
              <a:gd name="connsiteX432" fmla="*/ 14111 w 3730291"/>
              <a:gd name="connsiteY432" fmla="*/ 1141156 h 1174756"/>
              <a:gd name="connsiteX433" fmla="*/ 20113 w 3730291"/>
              <a:gd name="connsiteY433" fmla="*/ 1143193 h 1174756"/>
              <a:gd name="connsiteX434" fmla="*/ 20113 w 3730291"/>
              <a:gd name="connsiteY434" fmla="*/ 1104044 h 1174756"/>
              <a:gd name="connsiteX435" fmla="*/ 46116 w 3730291"/>
              <a:gd name="connsiteY435" fmla="*/ 1104044 h 1174756"/>
              <a:gd name="connsiteX436" fmla="*/ 46116 w 3730291"/>
              <a:gd name="connsiteY436" fmla="*/ 1027257 h 1174756"/>
              <a:gd name="connsiteX437" fmla="*/ 81454 w 3730291"/>
              <a:gd name="connsiteY437" fmla="*/ 1027257 h 1174756"/>
              <a:gd name="connsiteX438" fmla="*/ 81454 w 3730291"/>
              <a:gd name="connsiteY438" fmla="*/ 1016341 h 1174756"/>
              <a:gd name="connsiteX439" fmla="*/ 101837 w 3730291"/>
              <a:gd name="connsiteY439" fmla="*/ 1016341 h 1174756"/>
              <a:gd name="connsiteX440" fmla="*/ 101837 w 3730291"/>
              <a:gd name="connsiteY440" fmla="*/ 869886 h 1174756"/>
              <a:gd name="connsiteX441" fmla="*/ 110029 w 3730291"/>
              <a:gd name="connsiteY441" fmla="*/ 869886 h 1174756"/>
              <a:gd name="connsiteX442" fmla="*/ 110037 w 3730291"/>
              <a:gd name="connsiteY442" fmla="*/ 869678 h 1174756"/>
              <a:gd name="connsiteX443" fmla="*/ 123173 w 3730291"/>
              <a:gd name="connsiteY443" fmla="*/ 857737 h 1174756"/>
              <a:gd name="connsiteX444" fmla="*/ 140319 w 3730291"/>
              <a:gd name="connsiteY444" fmla="*/ 857737 h 1174756"/>
              <a:gd name="connsiteX445" fmla="*/ 140627 w 3730291"/>
              <a:gd name="connsiteY445" fmla="*/ 857724 h 1174756"/>
              <a:gd name="connsiteX446" fmla="*/ 153558 w 3730291"/>
              <a:gd name="connsiteY446" fmla="*/ 869886 h 1174756"/>
              <a:gd name="connsiteX447" fmla="*/ 163083 w 3730291"/>
              <a:gd name="connsiteY447" fmla="*/ 869886 h 1174756"/>
              <a:gd name="connsiteX448" fmla="*/ 163083 w 3730291"/>
              <a:gd name="connsiteY448" fmla="*/ 987107 h 1174756"/>
              <a:gd name="connsiteX449" fmla="*/ 193658 w 3730291"/>
              <a:gd name="connsiteY449" fmla="*/ 987107 h 1174756"/>
              <a:gd name="connsiteX450" fmla="*/ 193658 w 3730291"/>
              <a:gd name="connsiteY450" fmla="*/ 1026980 h 1174756"/>
              <a:gd name="connsiteX451" fmla="*/ 209469 w 3730291"/>
              <a:gd name="connsiteY451" fmla="*/ 1017803 h 1174756"/>
              <a:gd name="connsiteX452" fmla="*/ 209469 w 3730291"/>
              <a:gd name="connsiteY452" fmla="*/ 728462 h 1174756"/>
              <a:gd name="connsiteX453" fmla="*/ 209469 w 3730291"/>
              <a:gd name="connsiteY453" fmla="*/ 727418 h 1174756"/>
              <a:gd name="connsiteX454" fmla="*/ 211565 w 3730291"/>
              <a:gd name="connsiteY454" fmla="*/ 727418 h 1174756"/>
              <a:gd name="connsiteX455" fmla="*/ 217150 w 3730291"/>
              <a:gd name="connsiteY455" fmla="*/ 683064 h 1174756"/>
              <a:gd name="connsiteX456" fmla="*/ 218042 w 3730291"/>
              <a:gd name="connsiteY456" fmla="*/ 683282 h 1174756"/>
              <a:gd name="connsiteX457" fmla="*/ 218042 w 3730291"/>
              <a:gd name="connsiteY457" fmla="*/ 683377 h 1174756"/>
              <a:gd name="connsiteX458" fmla="*/ 218042 w 3730291"/>
              <a:gd name="connsiteY458" fmla="*/ 685085 h 1174756"/>
              <a:gd name="connsiteX459" fmla="*/ 218042 w 3730291"/>
              <a:gd name="connsiteY459" fmla="*/ 709858 h 1174756"/>
              <a:gd name="connsiteX460" fmla="*/ 218042 w 3730291"/>
              <a:gd name="connsiteY460" fmla="*/ 711756 h 1174756"/>
              <a:gd name="connsiteX461" fmla="*/ 222328 w 3730291"/>
              <a:gd name="connsiteY461" fmla="*/ 711757 h 1174756"/>
              <a:gd name="connsiteX462" fmla="*/ 222328 w 3730291"/>
              <a:gd name="connsiteY462" fmla="*/ 712421 h 1174756"/>
              <a:gd name="connsiteX463" fmla="*/ 222328 w 3730291"/>
              <a:gd name="connsiteY463" fmla="*/ 727607 h 1174756"/>
              <a:gd name="connsiteX464" fmla="*/ 225090 w 3730291"/>
              <a:gd name="connsiteY464" fmla="*/ 727607 h 1174756"/>
              <a:gd name="connsiteX465" fmla="*/ 225090 w 3730291"/>
              <a:gd name="connsiteY465" fmla="*/ 728272 h 1174756"/>
              <a:gd name="connsiteX466" fmla="*/ 225090 w 3730291"/>
              <a:gd name="connsiteY466" fmla="*/ 742984 h 1174756"/>
              <a:gd name="connsiteX467" fmla="*/ 246426 w 3730291"/>
              <a:gd name="connsiteY467" fmla="*/ 742984 h 1174756"/>
              <a:gd name="connsiteX468" fmla="*/ 246426 w 3730291"/>
              <a:gd name="connsiteY468" fmla="*/ 728557 h 1174756"/>
              <a:gd name="connsiteX469" fmla="*/ 246902 w 3730291"/>
              <a:gd name="connsiteY469" fmla="*/ 727513 h 1174756"/>
              <a:gd name="connsiteX470" fmla="*/ 249665 w 3730291"/>
              <a:gd name="connsiteY470" fmla="*/ 727513 h 1174756"/>
              <a:gd name="connsiteX471" fmla="*/ 249665 w 3730291"/>
              <a:gd name="connsiteY471" fmla="*/ 712611 h 1174756"/>
              <a:gd name="connsiteX472" fmla="*/ 250236 w 3730291"/>
              <a:gd name="connsiteY472" fmla="*/ 711567 h 1174756"/>
              <a:gd name="connsiteX473" fmla="*/ 254713 w 3730291"/>
              <a:gd name="connsiteY473" fmla="*/ 711567 h 1174756"/>
              <a:gd name="connsiteX474" fmla="*/ 254713 w 3730291"/>
              <a:gd name="connsiteY474" fmla="*/ 711756 h 1174756"/>
              <a:gd name="connsiteX475" fmla="*/ 258999 w 3730291"/>
              <a:gd name="connsiteY475" fmla="*/ 711757 h 1174756"/>
              <a:gd name="connsiteX476" fmla="*/ 258999 w 3730291"/>
              <a:gd name="connsiteY476" fmla="*/ 712421 h 1174756"/>
              <a:gd name="connsiteX477" fmla="*/ 258999 w 3730291"/>
              <a:gd name="connsiteY477" fmla="*/ 727607 h 1174756"/>
              <a:gd name="connsiteX478" fmla="*/ 262619 w 3730291"/>
              <a:gd name="connsiteY478" fmla="*/ 727607 h 1174756"/>
              <a:gd name="connsiteX479" fmla="*/ 262619 w 3730291"/>
              <a:gd name="connsiteY479" fmla="*/ 728272 h 1174756"/>
              <a:gd name="connsiteX480" fmla="*/ 264426 w 3730291"/>
              <a:gd name="connsiteY480" fmla="*/ 1020733 h 1174756"/>
              <a:gd name="connsiteX481" fmla="*/ 275763 w 3730291"/>
              <a:gd name="connsiteY481" fmla="*/ 1027257 h 1174756"/>
              <a:gd name="connsiteX482" fmla="*/ 288527 w 3730291"/>
              <a:gd name="connsiteY482" fmla="*/ 1029440 h 1174756"/>
              <a:gd name="connsiteX483" fmla="*/ 289193 w 3730291"/>
              <a:gd name="connsiteY483" fmla="*/ 1029440 h 1174756"/>
              <a:gd name="connsiteX484" fmla="*/ 289193 w 3730291"/>
              <a:gd name="connsiteY484" fmla="*/ 1030199 h 1174756"/>
              <a:gd name="connsiteX485" fmla="*/ 287574 w 3730291"/>
              <a:gd name="connsiteY485" fmla="*/ 1033521 h 1174756"/>
              <a:gd name="connsiteX486" fmla="*/ 284050 w 3730291"/>
              <a:gd name="connsiteY486" fmla="*/ 1035609 h 1174756"/>
              <a:gd name="connsiteX487" fmla="*/ 283002 w 3730291"/>
              <a:gd name="connsiteY487" fmla="*/ 1037697 h 1174756"/>
              <a:gd name="connsiteX488" fmla="*/ 283002 w 3730291"/>
              <a:gd name="connsiteY488" fmla="*/ 1038362 h 1174756"/>
              <a:gd name="connsiteX489" fmla="*/ 282335 w 3730291"/>
              <a:gd name="connsiteY489" fmla="*/ 1040545 h 1174756"/>
              <a:gd name="connsiteX490" fmla="*/ 281478 w 3730291"/>
              <a:gd name="connsiteY490" fmla="*/ 1042253 h 1174756"/>
              <a:gd name="connsiteX491" fmla="*/ 281478 w 3730291"/>
              <a:gd name="connsiteY491" fmla="*/ 1057535 h 1174756"/>
              <a:gd name="connsiteX492" fmla="*/ 284145 w 3730291"/>
              <a:gd name="connsiteY492" fmla="*/ 1057535 h 1174756"/>
              <a:gd name="connsiteX493" fmla="*/ 284717 w 3730291"/>
              <a:gd name="connsiteY493" fmla="*/ 1057535 h 1174756"/>
              <a:gd name="connsiteX494" fmla="*/ 284717 w 3730291"/>
              <a:gd name="connsiteY494" fmla="*/ 1058104 h 1174756"/>
              <a:gd name="connsiteX495" fmla="*/ 284717 w 3730291"/>
              <a:gd name="connsiteY495" fmla="*/ 1060762 h 1174756"/>
              <a:gd name="connsiteX496" fmla="*/ 308529 w 3730291"/>
              <a:gd name="connsiteY496" fmla="*/ 1060762 h 1174756"/>
              <a:gd name="connsiteX497" fmla="*/ 309291 w 3730291"/>
              <a:gd name="connsiteY497" fmla="*/ 1061521 h 1174756"/>
              <a:gd name="connsiteX498" fmla="*/ 309291 w 3730291"/>
              <a:gd name="connsiteY498" fmla="*/ 1078545 h 1174756"/>
              <a:gd name="connsiteX499" fmla="*/ 350916 w 3730291"/>
              <a:gd name="connsiteY499" fmla="*/ 1069305 h 1174756"/>
              <a:gd name="connsiteX500" fmla="*/ 361869 w 3730291"/>
              <a:gd name="connsiteY500" fmla="*/ 1069952 h 1174756"/>
              <a:gd name="connsiteX501" fmla="*/ 361869 w 3730291"/>
              <a:gd name="connsiteY501" fmla="*/ 834673 h 1174756"/>
              <a:gd name="connsiteX502" fmla="*/ 399780 w 3730291"/>
              <a:gd name="connsiteY502" fmla="*/ 834673 h 1174756"/>
              <a:gd name="connsiteX503" fmla="*/ 399780 w 3730291"/>
              <a:gd name="connsiteY503" fmla="*/ 695052 h 1174756"/>
              <a:gd name="connsiteX504" fmla="*/ 405685 w 3730291"/>
              <a:gd name="connsiteY504" fmla="*/ 695052 h 1174756"/>
              <a:gd name="connsiteX505" fmla="*/ 405685 w 3730291"/>
              <a:gd name="connsiteY505" fmla="*/ 688598 h 1174756"/>
              <a:gd name="connsiteX506" fmla="*/ 481885 w 3730291"/>
              <a:gd name="connsiteY506" fmla="*/ 688598 h 1174756"/>
              <a:gd name="connsiteX507" fmla="*/ 481885 w 3730291"/>
              <a:gd name="connsiteY507" fmla="*/ 695052 h 1174756"/>
              <a:gd name="connsiteX508" fmla="*/ 491410 w 3730291"/>
              <a:gd name="connsiteY508" fmla="*/ 695052 h 1174756"/>
              <a:gd name="connsiteX509" fmla="*/ 491410 w 3730291"/>
              <a:gd name="connsiteY509" fmla="*/ 729601 h 1174756"/>
              <a:gd name="connsiteX510" fmla="*/ 496648 w 3730291"/>
              <a:gd name="connsiteY510" fmla="*/ 729601 h 1174756"/>
              <a:gd name="connsiteX511" fmla="*/ 496648 w 3730291"/>
              <a:gd name="connsiteY511" fmla="*/ 658509 h 1174756"/>
              <a:gd name="connsiteX512" fmla="*/ 506935 w 3730291"/>
              <a:gd name="connsiteY512" fmla="*/ 658509 h 1174756"/>
              <a:gd name="connsiteX513" fmla="*/ 506935 w 3730291"/>
              <a:gd name="connsiteY513" fmla="*/ 729601 h 1174756"/>
              <a:gd name="connsiteX514" fmla="*/ 522270 w 3730291"/>
              <a:gd name="connsiteY514" fmla="*/ 729601 h 1174756"/>
              <a:gd name="connsiteX515" fmla="*/ 522270 w 3730291"/>
              <a:gd name="connsiteY515" fmla="*/ 758360 h 1174756"/>
              <a:gd name="connsiteX516" fmla="*/ 547702 w 3730291"/>
              <a:gd name="connsiteY516" fmla="*/ 758360 h 1174756"/>
              <a:gd name="connsiteX517" fmla="*/ 547702 w 3730291"/>
              <a:gd name="connsiteY517" fmla="*/ 622631 h 1174756"/>
              <a:gd name="connsiteX518" fmla="*/ 586659 w 3730291"/>
              <a:gd name="connsiteY518" fmla="*/ 622631 h 1174756"/>
              <a:gd name="connsiteX519" fmla="*/ 586659 w 3730291"/>
              <a:gd name="connsiteY519" fmla="*/ 585614 h 1174756"/>
              <a:gd name="connsiteX520" fmla="*/ 589136 w 3730291"/>
              <a:gd name="connsiteY520" fmla="*/ 585614 h 1174756"/>
              <a:gd name="connsiteX521" fmla="*/ 589231 w 3730291"/>
              <a:gd name="connsiteY521" fmla="*/ 585614 h 1174756"/>
              <a:gd name="connsiteX522" fmla="*/ 660288 w 3730291"/>
              <a:gd name="connsiteY522" fmla="*/ 585614 h 1174756"/>
              <a:gd name="connsiteX523" fmla="*/ 660288 w 3730291"/>
              <a:gd name="connsiteY523" fmla="*/ 622631 h 1174756"/>
              <a:gd name="connsiteX524" fmla="*/ 679242 w 3730291"/>
              <a:gd name="connsiteY524" fmla="*/ 622631 h 1174756"/>
              <a:gd name="connsiteX525" fmla="*/ 679242 w 3730291"/>
              <a:gd name="connsiteY525" fmla="*/ 729411 h 1174756"/>
              <a:gd name="connsiteX526" fmla="*/ 681338 w 3730291"/>
              <a:gd name="connsiteY526" fmla="*/ 729411 h 1174756"/>
              <a:gd name="connsiteX527" fmla="*/ 684481 w 3730291"/>
              <a:gd name="connsiteY527" fmla="*/ 729411 h 1174756"/>
              <a:gd name="connsiteX528" fmla="*/ 694006 w 3730291"/>
              <a:gd name="connsiteY528" fmla="*/ 740042 h 1174756"/>
              <a:gd name="connsiteX529" fmla="*/ 697150 w 3730291"/>
              <a:gd name="connsiteY529" fmla="*/ 778483 h 1174756"/>
              <a:gd name="connsiteX530" fmla="*/ 704579 w 3730291"/>
              <a:gd name="connsiteY530" fmla="*/ 790157 h 1174756"/>
              <a:gd name="connsiteX531" fmla="*/ 705246 w 3730291"/>
              <a:gd name="connsiteY531" fmla="*/ 810280 h 1174756"/>
              <a:gd name="connsiteX532" fmla="*/ 701722 w 3730291"/>
              <a:gd name="connsiteY532" fmla="*/ 819202 h 1174756"/>
              <a:gd name="connsiteX533" fmla="*/ 699245 w 3730291"/>
              <a:gd name="connsiteY533" fmla="*/ 824327 h 1174756"/>
              <a:gd name="connsiteX534" fmla="*/ 699245 w 3730291"/>
              <a:gd name="connsiteY534" fmla="*/ 831541 h 1174756"/>
              <a:gd name="connsiteX535" fmla="*/ 700388 w 3730291"/>
              <a:gd name="connsiteY535" fmla="*/ 832964 h 1174756"/>
              <a:gd name="connsiteX536" fmla="*/ 700388 w 3730291"/>
              <a:gd name="connsiteY536" fmla="*/ 834009 h 1174756"/>
              <a:gd name="connsiteX537" fmla="*/ 700388 w 3730291"/>
              <a:gd name="connsiteY537" fmla="*/ 839893 h 1174756"/>
              <a:gd name="connsiteX538" fmla="*/ 700388 w 3730291"/>
              <a:gd name="connsiteY538" fmla="*/ 841032 h 1174756"/>
              <a:gd name="connsiteX539" fmla="*/ 700388 w 3730291"/>
              <a:gd name="connsiteY539" fmla="*/ 842361 h 1174756"/>
              <a:gd name="connsiteX540" fmla="*/ 699150 w 3730291"/>
              <a:gd name="connsiteY540" fmla="*/ 842361 h 1174756"/>
              <a:gd name="connsiteX541" fmla="*/ 699150 w 3730291"/>
              <a:gd name="connsiteY541" fmla="*/ 845493 h 1174756"/>
              <a:gd name="connsiteX542" fmla="*/ 700102 w 3730291"/>
              <a:gd name="connsiteY542" fmla="*/ 845493 h 1174756"/>
              <a:gd name="connsiteX543" fmla="*/ 701817 w 3730291"/>
              <a:gd name="connsiteY543" fmla="*/ 847012 h 1174756"/>
              <a:gd name="connsiteX544" fmla="*/ 701817 w 3730291"/>
              <a:gd name="connsiteY544" fmla="*/ 847961 h 1174756"/>
              <a:gd name="connsiteX545" fmla="*/ 701817 w 3730291"/>
              <a:gd name="connsiteY545" fmla="*/ 851568 h 1174756"/>
              <a:gd name="connsiteX546" fmla="*/ 701817 w 3730291"/>
              <a:gd name="connsiteY546" fmla="*/ 855080 h 1174756"/>
              <a:gd name="connsiteX547" fmla="*/ 701817 w 3730291"/>
              <a:gd name="connsiteY547" fmla="*/ 856314 h 1174756"/>
              <a:gd name="connsiteX548" fmla="*/ 700579 w 3730291"/>
              <a:gd name="connsiteY548" fmla="*/ 856883 h 1174756"/>
              <a:gd name="connsiteX549" fmla="*/ 699054 w 3730291"/>
              <a:gd name="connsiteY549" fmla="*/ 856883 h 1174756"/>
              <a:gd name="connsiteX550" fmla="*/ 699054 w 3730291"/>
              <a:gd name="connsiteY550" fmla="*/ 859920 h 1174756"/>
              <a:gd name="connsiteX551" fmla="*/ 701817 w 3730291"/>
              <a:gd name="connsiteY551" fmla="*/ 859920 h 1174756"/>
              <a:gd name="connsiteX552" fmla="*/ 703436 w 3730291"/>
              <a:gd name="connsiteY552" fmla="*/ 861439 h 1174756"/>
              <a:gd name="connsiteX553" fmla="*/ 704103 w 3730291"/>
              <a:gd name="connsiteY553" fmla="*/ 869602 h 1174756"/>
              <a:gd name="connsiteX554" fmla="*/ 704103 w 3730291"/>
              <a:gd name="connsiteY554" fmla="*/ 870836 h 1174756"/>
              <a:gd name="connsiteX555" fmla="*/ 702865 w 3730291"/>
              <a:gd name="connsiteY555" fmla="*/ 870836 h 1174756"/>
              <a:gd name="connsiteX556" fmla="*/ 701245 w 3730291"/>
              <a:gd name="connsiteY556" fmla="*/ 870836 h 1174756"/>
              <a:gd name="connsiteX557" fmla="*/ 701245 w 3730291"/>
              <a:gd name="connsiteY557" fmla="*/ 873873 h 1174756"/>
              <a:gd name="connsiteX558" fmla="*/ 703055 w 3730291"/>
              <a:gd name="connsiteY558" fmla="*/ 873873 h 1174756"/>
              <a:gd name="connsiteX559" fmla="*/ 704674 w 3730291"/>
              <a:gd name="connsiteY559" fmla="*/ 875487 h 1174756"/>
              <a:gd name="connsiteX560" fmla="*/ 704674 w 3730291"/>
              <a:gd name="connsiteY560" fmla="*/ 876531 h 1174756"/>
              <a:gd name="connsiteX561" fmla="*/ 704674 w 3730291"/>
              <a:gd name="connsiteY561" fmla="*/ 881561 h 1174756"/>
              <a:gd name="connsiteX562" fmla="*/ 704674 w 3730291"/>
              <a:gd name="connsiteY562" fmla="*/ 883555 h 1174756"/>
              <a:gd name="connsiteX563" fmla="*/ 704674 w 3730291"/>
              <a:gd name="connsiteY563" fmla="*/ 884788 h 1174756"/>
              <a:gd name="connsiteX564" fmla="*/ 703531 w 3730291"/>
              <a:gd name="connsiteY564" fmla="*/ 885358 h 1174756"/>
              <a:gd name="connsiteX565" fmla="*/ 701817 w 3730291"/>
              <a:gd name="connsiteY565" fmla="*/ 885358 h 1174756"/>
              <a:gd name="connsiteX566" fmla="*/ 701817 w 3730291"/>
              <a:gd name="connsiteY566" fmla="*/ 888395 h 1174756"/>
              <a:gd name="connsiteX567" fmla="*/ 703722 w 3730291"/>
              <a:gd name="connsiteY567" fmla="*/ 888395 h 1174756"/>
              <a:gd name="connsiteX568" fmla="*/ 705341 w 3730291"/>
              <a:gd name="connsiteY568" fmla="*/ 889914 h 1174756"/>
              <a:gd name="connsiteX569" fmla="*/ 705341 w 3730291"/>
              <a:gd name="connsiteY569" fmla="*/ 898077 h 1174756"/>
              <a:gd name="connsiteX570" fmla="*/ 705341 w 3730291"/>
              <a:gd name="connsiteY570" fmla="*/ 899311 h 1174756"/>
              <a:gd name="connsiteX571" fmla="*/ 759062 w 3730291"/>
              <a:gd name="connsiteY571" fmla="*/ 899311 h 1174756"/>
              <a:gd name="connsiteX572" fmla="*/ 759062 w 3730291"/>
              <a:gd name="connsiteY572" fmla="*/ 633357 h 1174756"/>
              <a:gd name="connsiteX573" fmla="*/ 761444 w 3730291"/>
              <a:gd name="connsiteY573" fmla="*/ 631364 h 1174756"/>
              <a:gd name="connsiteX574" fmla="*/ 772016 w 3730291"/>
              <a:gd name="connsiteY574" fmla="*/ 631364 h 1174756"/>
              <a:gd name="connsiteX575" fmla="*/ 772016 w 3730291"/>
              <a:gd name="connsiteY575" fmla="*/ 610862 h 1174756"/>
              <a:gd name="connsiteX576" fmla="*/ 770778 w 3730291"/>
              <a:gd name="connsiteY576" fmla="*/ 608774 h 1174756"/>
              <a:gd name="connsiteX577" fmla="*/ 773064 w 3730291"/>
              <a:gd name="connsiteY577" fmla="*/ 608774 h 1174756"/>
              <a:gd name="connsiteX578" fmla="*/ 773064 w 3730291"/>
              <a:gd name="connsiteY578" fmla="*/ 528950 h 1174756"/>
              <a:gd name="connsiteX579" fmla="*/ 774683 w 3730291"/>
              <a:gd name="connsiteY579" fmla="*/ 527336 h 1174756"/>
              <a:gd name="connsiteX580" fmla="*/ 776303 w 3730291"/>
              <a:gd name="connsiteY580" fmla="*/ 528950 h 1174756"/>
              <a:gd name="connsiteX581" fmla="*/ 776303 w 3730291"/>
              <a:gd name="connsiteY581" fmla="*/ 609248 h 1174756"/>
              <a:gd name="connsiteX582" fmla="*/ 777350 w 3730291"/>
              <a:gd name="connsiteY582" fmla="*/ 610862 h 1174756"/>
              <a:gd name="connsiteX583" fmla="*/ 777350 w 3730291"/>
              <a:gd name="connsiteY583" fmla="*/ 631743 h 1174756"/>
              <a:gd name="connsiteX584" fmla="*/ 851169 w 3730291"/>
              <a:gd name="connsiteY584" fmla="*/ 631743 h 1174756"/>
              <a:gd name="connsiteX585" fmla="*/ 852407 w 3730291"/>
              <a:gd name="connsiteY585" fmla="*/ 632598 h 1174756"/>
              <a:gd name="connsiteX586" fmla="*/ 854408 w 3730291"/>
              <a:gd name="connsiteY586" fmla="*/ 636774 h 1174756"/>
              <a:gd name="connsiteX587" fmla="*/ 855360 w 3730291"/>
              <a:gd name="connsiteY587" fmla="*/ 636774 h 1174756"/>
              <a:gd name="connsiteX588" fmla="*/ 856694 w 3730291"/>
              <a:gd name="connsiteY588" fmla="*/ 639147 h 1174756"/>
              <a:gd name="connsiteX589" fmla="*/ 856694 w 3730291"/>
              <a:gd name="connsiteY589" fmla="*/ 844544 h 1174756"/>
              <a:gd name="connsiteX590" fmla="*/ 950991 w 3730291"/>
              <a:gd name="connsiteY590" fmla="*/ 844544 h 1174756"/>
              <a:gd name="connsiteX591" fmla="*/ 950991 w 3730291"/>
              <a:gd name="connsiteY591" fmla="*/ 492216 h 1174756"/>
              <a:gd name="connsiteX592" fmla="*/ 953563 w 3730291"/>
              <a:gd name="connsiteY592" fmla="*/ 489654 h 1174756"/>
              <a:gd name="connsiteX593" fmla="*/ 974708 w 3730291"/>
              <a:gd name="connsiteY593" fmla="*/ 489654 h 1174756"/>
              <a:gd name="connsiteX594" fmla="*/ 974708 w 3730291"/>
              <a:gd name="connsiteY594" fmla="*/ 455199 h 1174756"/>
              <a:gd name="connsiteX595" fmla="*/ 974712 w 3730291"/>
              <a:gd name="connsiteY595" fmla="*/ 455100 h 1174756"/>
              <a:gd name="connsiteX596" fmla="*/ 975946 w 3730291"/>
              <a:gd name="connsiteY596" fmla="*/ 454060 h 1174756"/>
              <a:gd name="connsiteX597" fmla="*/ 975946 w 3730291"/>
              <a:gd name="connsiteY597" fmla="*/ 354019 h 1174756"/>
              <a:gd name="connsiteX598" fmla="*/ 977089 w 3730291"/>
              <a:gd name="connsiteY598" fmla="*/ 352785 h 1174756"/>
              <a:gd name="connsiteX599" fmla="*/ 980423 w 3730291"/>
              <a:gd name="connsiteY599" fmla="*/ 352785 h 1174756"/>
              <a:gd name="connsiteX600" fmla="*/ 981661 w 3730291"/>
              <a:gd name="connsiteY600" fmla="*/ 354019 h 1174756"/>
              <a:gd name="connsiteX601" fmla="*/ 981661 w 3730291"/>
              <a:gd name="connsiteY601" fmla="*/ 454345 h 1174756"/>
              <a:gd name="connsiteX602" fmla="*/ 982804 w 3730291"/>
              <a:gd name="connsiteY602" fmla="*/ 455484 h 1174756"/>
              <a:gd name="connsiteX603" fmla="*/ 982804 w 3730291"/>
              <a:gd name="connsiteY603" fmla="*/ 460230 h 1174756"/>
              <a:gd name="connsiteX604" fmla="*/ 983566 w 3730291"/>
              <a:gd name="connsiteY604" fmla="*/ 460230 h 1174756"/>
              <a:gd name="connsiteX605" fmla="*/ 983566 w 3730291"/>
              <a:gd name="connsiteY605" fmla="*/ 452257 h 1174756"/>
              <a:gd name="connsiteX606" fmla="*/ 983570 w 3730291"/>
              <a:gd name="connsiteY606" fmla="*/ 452158 h 1174756"/>
              <a:gd name="connsiteX607" fmla="*/ 984805 w 3730291"/>
              <a:gd name="connsiteY607" fmla="*/ 451118 h 1174756"/>
              <a:gd name="connsiteX608" fmla="*/ 1033668 w 3730291"/>
              <a:gd name="connsiteY608" fmla="*/ 451118 h 1174756"/>
              <a:gd name="connsiteX609" fmla="*/ 1033767 w 3730291"/>
              <a:gd name="connsiteY609" fmla="*/ 451114 h 1174756"/>
              <a:gd name="connsiteX610" fmla="*/ 1034906 w 3730291"/>
              <a:gd name="connsiteY610" fmla="*/ 452257 h 1174756"/>
              <a:gd name="connsiteX611" fmla="*/ 1034906 w 3730291"/>
              <a:gd name="connsiteY611" fmla="*/ 459945 h 1174756"/>
              <a:gd name="connsiteX612" fmla="*/ 1035764 w 3730291"/>
              <a:gd name="connsiteY612" fmla="*/ 459945 h 1174756"/>
              <a:gd name="connsiteX613" fmla="*/ 1035763 w 3730291"/>
              <a:gd name="connsiteY613" fmla="*/ 455199 h 1174756"/>
              <a:gd name="connsiteX614" fmla="*/ 1036906 w 3730291"/>
              <a:gd name="connsiteY614" fmla="*/ 454060 h 1174756"/>
              <a:gd name="connsiteX615" fmla="*/ 1036907 w 3730291"/>
              <a:gd name="connsiteY615" fmla="*/ 354019 h 1174756"/>
              <a:gd name="connsiteX616" fmla="*/ 1036903 w 3730291"/>
              <a:gd name="connsiteY616" fmla="*/ 353920 h 1174756"/>
              <a:gd name="connsiteX617" fmla="*/ 1038049 w 3730291"/>
              <a:gd name="connsiteY617" fmla="*/ 352785 h 1174756"/>
              <a:gd name="connsiteX618" fmla="*/ 1041383 w 3730291"/>
              <a:gd name="connsiteY618" fmla="*/ 352785 h 1174756"/>
              <a:gd name="connsiteX619" fmla="*/ 1041482 w 3730291"/>
              <a:gd name="connsiteY619" fmla="*/ 352789 h 1174756"/>
              <a:gd name="connsiteX620" fmla="*/ 1042526 w 3730291"/>
              <a:gd name="connsiteY620" fmla="*/ 354019 h 1174756"/>
              <a:gd name="connsiteX621" fmla="*/ 1042526 w 3730291"/>
              <a:gd name="connsiteY621" fmla="*/ 454060 h 1174756"/>
              <a:gd name="connsiteX622" fmla="*/ 1043669 w 3730291"/>
              <a:gd name="connsiteY622" fmla="*/ 455199 h 1174756"/>
              <a:gd name="connsiteX623" fmla="*/ 1043669 w 3730291"/>
              <a:gd name="connsiteY623" fmla="*/ 489654 h 1174756"/>
              <a:gd name="connsiteX624" fmla="*/ 1065386 w 3730291"/>
              <a:gd name="connsiteY624" fmla="*/ 489654 h 1174756"/>
              <a:gd name="connsiteX625" fmla="*/ 1067863 w 3730291"/>
              <a:gd name="connsiteY625" fmla="*/ 492216 h 1174756"/>
              <a:gd name="connsiteX626" fmla="*/ 1067863 w 3730291"/>
              <a:gd name="connsiteY626" fmla="*/ 844544 h 1174756"/>
              <a:gd name="connsiteX627" fmla="*/ 1069526 w 3730291"/>
              <a:gd name="connsiteY627" fmla="*/ 844544 h 1174756"/>
              <a:gd name="connsiteX628" fmla="*/ 1091199 w 3730291"/>
              <a:gd name="connsiteY628" fmla="*/ 830496 h 1174756"/>
              <a:gd name="connsiteX629" fmla="*/ 1092151 w 3730291"/>
              <a:gd name="connsiteY629" fmla="*/ 830496 h 1174756"/>
              <a:gd name="connsiteX630" fmla="*/ 1093104 w 3730291"/>
              <a:gd name="connsiteY630" fmla="*/ 830496 h 1174756"/>
              <a:gd name="connsiteX631" fmla="*/ 1108535 w 3730291"/>
              <a:gd name="connsiteY631" fmla="*/ 840771 h 1174756"/>
              <a:gd name="connsiteX632" fmla="*/ 1108535 w 3730291"/>
              <a:gd name="connsiteY632" fmla="*/ 398345 h 1174756"/>
              <a:gd name="connsiteX633" fmla="*/ 1198832 w 3730291"/>
              <a:gd name="connsiteY633" fmla="*/ 398345 h 1174756"/>
              <a:gd name="connsiteX634" fmla="*/ 1198832 w 3730291"/>
              <a:gd name="connsiteY634" fmla="*/ 521261 h 1174756"/>
              <a:gd name="connsiteX635" fmla="*/ 1239694 w 3730291"/>
              <a:gd name="connsiteY635" fmla="*/ 521261 h 1174756"/>
              <a:gd name="connsiteX636" fmla="*/ 1239694 w 3730291"/>
              <a:gd name="connsiteY636" fmla="*/ 437451 h 1174756"/>
              <a:gd name="connsiteX637" fmla="*/ 1240742 w 3730291"/>
              <a:gd name="connsiteY637" fmla="*/ 435552 h 1174756"/>
              <a:gd name="connsiteX638" fmla="*/ 1241313 w 3730291"/>
              <a:gd name="connsiteY638" fmla="*/ 435078 h 1174756"/>
              <a:gd name="connsiteX639" fmla="*/ 1251791 w 3730291"/>
              <a:gd name="connsiteY639" fmla="*/ 428149 h 1174756"/>
              <a:gd name="connsiteX640" fmla="*/ 1251791 w 3730291"/>
              <a:gd name="connsiteY640" fmla="*/ 2452 h 1174756"/>
              <a:gd name="connsiteX641" fmla="*/ 1253982 w 3730291"/>
              <a:gd name="connsiteY641" fmla="*/ 269 h 1174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</a:cxnLst>
            <a:rect l="l" t="t" r="r" b="b"/>
            <a:pathLst>
              <a:path w="3730291" h="1174756">
                <a:moveTo>
                  <a:pt x="2779505" y="884252"/>
                </a:moveTo>
                <a:lnTo>
                  <a:pt x="2779410" y="884408"/>
                </a:lnTo>
                <a:lnTo>
                  <a:pt x="2779410" y="886307"/>
                </a:lnTo>
                <a:lnTo>
                  <a:pt x="2779505" y="886402"/>
                </a:lnTo>
                <a:close/>
                <a:moveTo>
                  <a:pt x="2779505" y="874510"/>
                </a:moveTo>
                <a:lnTo>
                  <a:pt x="2779315" y="874822"/>
                </a:lnTo>
                <a:lnTo>
                  <a:pt x="2779315" y="876720"/>
                </a:lnTo>
                <a:lnTo>
                  <a:pt x="2779505" y="876910"/>
                </a:lnTo>
                <a:close/>
                <a:moveTo>
                  <a:pt x="2779505" y="864768"/>
                </a:moveTo>
                <a:lnTo>
                  <a:pt x="2779220" y="865235"/>
                </a:lnTo>
                <a:lnTo>
                  <a:pt x="2779220" y="867134"/>
                </a:lnTo>
                <a:lnTo>
                  <a:pt x="2779505" y="867418"/>
                </a:lnTo>
                <a:close/>
                <a:moveTo>
                  <a:pt x="2779505" y="855024"/>
                </a:moveTo>
                <a:lnTo>
                  <a:pt x="2779124" y="855649"/>
                </a:lnTo>
                <a:lnTo>
                  <a:pt x="2779124" y="857547"/>
                </a:lnTo>
                <a:lnTo>
                  <a:pt x="2779125" y="857547"/>
                </a:lnTo>
                <a:lnTo>
                  <a:pt x="2779505" y="857926"/>
                </a:lnTo>
                <a:close/>
                <a:moveTo>
                  <a:pt x="2779505" y="845186"/>
                </a:moveTo>
                <a:lnTo>
                  <a:pt x="2779029" y="845967"/>
                </a:lnTo>
                <a:lnTo>
                  <a:pt x="2779029" y="847961"/>
                </a:lnTo>
                <a:lnTo>
                  <a:pt x="2779505" y="848409"/>
                </a:lnTo>
                <a:close/>
                <a:moveTo>
                  <a:pt x="2778362" y="833533"/>
                </a:moveTo>
                <a:lnTo>
                  <a:pt x="2778362" y="838374"/>
                </a:lnTo>
                <a:lnTo>
                  <a:pt x="2778934" y="838374"/>
                </a:lnTo>
                <a:cubicBezTo>
                  <a:pt x="2778967" y="838372"/>
                  <a:pt x="2778999" y="838371"/>
                  <a:pt x="2779032" y="838371"/>
                </a:cubicBezTo>
                <a:lnTo>
                  <a:pt x="2779505" y="838845"/>
                </a:lnTo>
                <a:lnTo>
                  <a:pt x="2779505" y="833533"/>
                </a:lnTo>
                <a:close/>
                <a:moveTo>
                  <a:pt x="2098563" y="488799"/>
                </a:moveTo>
                <a:lnTo>
                  <a:pt x="2098563" y="497816"/>
                </a:lnTo>
                <a:lnTo>
                  <a:pt x="2108088" y="497816"/>
                </a:lnTo>
                <a:lnTo>
                  <a:pt x="2108088" y="488799"/>
                </a:lnTo>
                <a:close/>
                <a:moveTo>
                  <a:pt x="2062368" y="488799"/>
                </a:moveTo>
                <a:lnTo>
                  <a:pt x="2062368" y="497816"/>
                </a:lnTo>
                <a:lnTo>
                  <a:pt x="2071321" y="497816"/>
                </a:lnTo>
                <a:lnTo>
                  <a:pt x="2071321" y="488799"/>
                </a:lnTo>
                <a:close/>
                <a:moveTo>
                  <a:pt x="981471" y="479498"/>
                </a:moveTo>
                <a:lnTo>
                  <a:pt x="981471" y="490223"/>
                </a:lnTo>
                <a:lnTo>
                  <a:pt x="988996" y="490223"/>
                </a:lnTo>
                <a:lnTo>
                  <a:pt x="989662" y="490223"/>
                </a:lnTo>
                <a:lnTo>
                  <a:pt x="999664" y="496013"/>
                </a:lnTo>
                <a:cubicBezTo>
                  <a:pt x="1000417" y="496489"/>
                  <a:pt x="1000881" y="497308"/>
                  <a:pt x="1000902" y="498196"/>
                </a:cubicBezTo>
                <a:lnTo>
                  <a:pt x="1000902" y="543376"/>
                </a:lnTo>
                <a:cubicBezTo>
                  <a:pt x="1002875" y="542957"/>
                  <a:pt x="1004885" y="542735"/>
                  <a:pt x="1006903" y="542711"/>
                </a:cubicBezTo>
                <a:lnTo>
                  <a:pt x="1008141" y="542711"/>
                </a:lnTo>
                <a:cubicBezTo>
                  <a:pt x="1010411" y="542732"/>
                  <a:pt x="1012674" y="542954"/>
                  <a:pt x="1014904" y="543376"/>
                </a:cubicBezTo>
                <a:lnTo>
                  <a:pt x="1014904" y="497911"/>
                </a:lnTo>
                <a:cubicBezTo>
                  <a:pt x="1014865" y="497008"/>
                  <a:pt x="1015346" y="496161"/>
                  <a:pt x="1016142" y="495728"/>
                </a:cubicBezTo>
                <a:lnTo>
                  <a:pt x="1026143" y="489654"/>
                </a:lnTo>
                <a:lnTo>
                  <a:pt x="1026810" y="489654"/>
                </a:lnTo>
                <a:lnTo>
                  <a:pt x="1034430" y="489654"/>
                </a:lnTo>
                <a:lnTo>
                  <a:pt x="1034430" y="479498"/>
                </a:lnTo>
                <a:lnTo>
                  <a:pt x="1033573" y="479498"/>
                </a:lnTo>
                <a:lnTo>
                  <a:pt x="1033573" y="484243"/>
                </a:lnTo>
                <a:cubicBezTo>
                  <a:pt x="1033573" y="484925"/>
                  <a:pt x="1033018" y="485477"/>
                  <a:pt x="1032334" y="485477"/>
                </a:cubicBezTo>
                <a:lnTo>
                  <a:pt x="983471" y="485477"/>
                </a:lnTo>
                <a:cubicBezTo>
                  <a:pt x="982787" y="485477"/>
                  <a:pt x="982233" y="484925"/>
                  <a:pt x="982233" y="484243"/>
                </a:cubicBezTo>
                <a:lnTo>
                  <a:pt x="982233" y="479498"/>
                </a:lnTo>
                <a:close/>
                <a:moveTo>
                  <a:pt x="2070940" y="477884"/>
                </a:moveTo>
                <a:lnTo>
                  <a:pt x="2064654" y="484813"/>
                </a:lnTo>
                <a:lnTo>
                  <a:pt x="2070940" y="484813"/>
                </a:lnTo>
                <a:close/>
                <a:moveTo>
                  <a:pt x="2098753" y="476081"/>
                </a:moveTo>
                <a:lnTo>
                  <a:pt x="2098753" y="484528"/>
                </a:lnTo>
                <a:lnTo>
                  <a:pt x="2107230" y="484528"/>
                </a:lnTo>
                <a:close/>
                <a:moveTo>
                  <a:pt x="2094181" y="472284"/>
                </a:moveTo>
                <a:lnTo>
                  <a:pt x="2075988" y="472758"/>
                </a:lnTo>
                <a:lnTo>
                  <a:pt x="2075988" y="484528"/>
                </a:lnTo>
                <a:lnTo>
                  <a:pt x="2094181" y="484528"/>
                </a:lnTo>
                <a:close/>
                <a:moveTo>
                  <a:pt x="1033573" y="462318"/>
                </a:moveTo>
                <a:lnTo>
                  <a:pt x="1033573" y="477125"/>
                </a:lnTo>
                <a:lnTo>
                  <a:pt x="1034430" y="477125"/>
                </a:lnTo>
                <a:lnTo>
                  <a:pt x="1034430" y="462318"/>
                </a:lnTo>
                <a:close/>
                <a:moveTo>
                  <a:pt x="981471" y="462318"/>
                </a:moveTo>
                <a:lnTo>
                  <a:pt x="981471" y="477125"/>
                </a:lnTo>
                <a:lnTo>
                  <a:pt x="982233" y="477125"/>
                </a:lnTo>
                <a:lnTo>
                  <a:pt x="982233" y="462318"/>
                </a:lnTo>
                <a:close/>
                <a:moveTo>
                  <a:pt x="1253982" y="269"/>
                </a:moveTo>
                <a:cubicBezTo>
                  <a:pt x="1286479" y="-1069"/>
                  <a:pt x="1318990" y="2580"/>
                  <a:pt x="1350374" y="11089"/>
                </a:cubicBezTo>
                <a:cubicBezTo>
                  <a:pt x="1355613" y="10140"/>
                  <a:pt x="1360566" y="9475"/>
                  <a:pt x="1365138" y="9001"/>
                </a:cubicBezTo>
                <a:cubicBezTo>
                  <a:pt x="1365546" y="8911"/>
                  <a:pt x="1365969" y="8911"/>
                  <a:pt x="1366376" y="9001"/>
                </a:cubicBezTo>
                <a:cubicBezTo>
                  <a:pt x="1377081" y="13612"/>
                  <a:pt x="1387110" y="19646"/>
                  <a:pt x="1396190" y="26940"/>
                </a:cubicBezTo>
                <a:cubicBezTo>
                  <a:pt x="1396314" y="27342"/>
                  <a:pt x="1396314" y="27772"/>
                  <a:pt x="1396190" y="28174"/>
                </a:cubicBezTo>
                <a:lnTo>
                  <a:pt x="1396190" y="146913"/>
                </a:lnTo>
                <a:cubicBezTo>
                  <a:pt x="1396920" y="147304"/>
                  <a:pt x="1397620" y="147749"/>
                  <a:pt x="1398285" y="148242"/>
                </a:cubicBezTo>
                <a:cubicBezTo>
                  <a:pt x="1409048" y="154981"/>
                  <a:pt x="1410953" y="157734"/>
                  <a:pt x="1411525" y="158683"/>
                </a:cubicBezTo>
                <a:cubicBezTo>
                  <a:pt x="1412015" y="158936"/>
                  <a:pt x="1412414" y="159334"/>
                  <a:pt x="1412668" y="159822"/>
                </a:cubicBezTo>
                <a:lnTo>
                  <a:pt x="1412668" y="844544"/>
                </a:lnTo>
                <a:lnTo>
                  <a:pt x="1550875" y="844544"/>
                </a:lnTo>
                <a:lnTo>
                  <a:pt x="1550875" y="803351"/>
                </a:lnTo>
                <a:lnTo>
                  <a:pt x="1561162" y="803351"/>
                </a:lnTo>
                <a:lnTo>
                  <a:pt x="1554494" y="789873"/>
                </a:lnTo>
                <a:lnTo>
                  <a:pt x="1585927" y="789873"/>
                </a:lnTo>
                <a:lnTo>
                  <a:pt x="1604977" y="789873"/>
                </a:lnTo>
                <a:lnTo>
                  <a:pt x="1621075" y="789873"/>
                </a:lnTo>
                <a:lnTo>
                  <a:pt x="1621075" y="623105"/>
                </a:lnTo>
                <a:cubicBezTo>
                  <a:pt x="1620951" y="622768"/>
                  <a:pt x="1620951" y="622398"/>
                  <a:pt x="1621075" y="622061"/>
                </a:cubicBezTo>
                <a:lnTo>
                  <a:pt x="1719563" y="544041"/>
                </a:lnTo>
                <a:cubicBezTo>
                  <a:pt x="1719838" y="543566"/>
                  <a:pt x="1720347" y="543276"/>
                  <a:pt x="1720897" y="543281"/>
                </a:cubicBezTo>
                <a:lnTo>
                  <a:pt x="1725088" y="543281"/>
                </a:lnTo>
                <a:cubicBezTo>
                  <a:pt x="1725088" y="543019"/>
                  <a:pt x="1725301" y="542807"/>
                  <a:pt x="1725564" y="542807"/>
                </a:cubicBezTo>
                <a:cubicBezTo>
                  <a:pt x="1725827" y="542807"/>
                  <a:pt x="1726040" y="543019"/>
                  <a:pt x="1726040" y="543281"/>
                </a:cubicBezTo>
                <a:lnTo>
                  <a:pt x="1728136" y="543281"/>
                </a:lnTo>
                <a:cubicBezTo>
                  <a:pt x="1728072" y="543136"/>
                  <a:pt x="1728072" y="542971"/>
                  <a:pt x="1728136" y="542826"/>
                </a:cubicBezTo>
                <a:cubicBezTo>
                  <a:pt x="1728262" y="542538"/>
                  <a:pt x="1728599" y="542406"/>
                  <a:pt x="1728888" y="542532"/>
                </a:cubicBezTo>
                <a:cubicBezTo>
                  <a:pt x="1729178" y="542657"/>
                  <a:pt x="1729310" y="542993"/>
                  <a:pt x="1729184" y="543281"/>
                </a:cubicBezTo>
                <a:lnTo>
                  <a:pt x="1731279" y="543281"/>
                </a:lnTo>
                <a:cubicBezTo>
                  <a:pt x="1731279" y="543019"/>
                  <a:pt x="1731492" y="542807"/>
                  <a:pt x="1731755" y="542807"/>
                </a:cubicBezTo>
                <a:cubicBezTo>
                  <a:pt x="1732018" y="542807"/>
                  <a:pt x="1732232" y="543019"/>
                  <a:pt x="1732232" y="543281"/>
                </a:cubicBezTo>
                <a:lnTo>
                  <a:pt x="1734327" y="543281"/>
                </a:lnTo>
                <a:cubicBezTo>
                  <a:pt x="1734327" y="543019"/>
                  <a:pt x="1734540" y="542807"/>
                  <a:pt x="1734803" y="542807"/>
                </a:cubicBezTo>
                <a:cubicBezTo>
                  <a:pt x="1735066" y="542807"/>
                  <a:pt x="1735280" y="543019"/>
                  <a:pt x="1735280" y="543281"/>
                </a:cubicBezTo>
                <a:lnTo>
                  <a:pt x="1737375" y="543281"/>
                </a:lnTo>
                <a:cubicBezTo>
                  <a:pt x="1737375" y="543019"/>
                  <a:pt x="1737588" y="542807"/>
                  <a:pt x="1737851" y="542807"/>
                </a:cubicBezTo>
                <a:cubicBezTo>
                  <a:pt x="1738114" y="542807"/>
                  <a:pt x="1738328" y="543019"/>
                  <a:pt x="1738328" y="543281"/>
                </a:cubicBezTo>
                <a:lnTo>
                  <a:pt x="1740518" y="543281"/>
                </a:lnTo>
                <a:cubicBezTo>
                  <a:pt x="1740416" y="543105"/>
                  <a:pt x="1740416" y="542888"/>
                  <a:pt x="1740518" y="542712"/>
                </a:cubicBezTo>
                <a:cubicBezTo>
                  <a:pt x="1740796" y="542759"/>
                  <a:pt x="1740999" y="543000"/>
                  <a:pt x="1740995" y="543281"/>
                </a:cubicBezTo>
                <a:cubicBezTo>
                  <a:pt x="1741062" y="543272"/>
                  <a:pt x="1741130" y="543268"/>
                  <a:pt x="1741198" y="543269"/>
                </a:cubicBezTo>
                <a:cubicBezTo>
                  <a:pt x="1741987" y="543276"/>
                  <a:pt x="1742621" y="543919"/>
                  <a:pt x="1742614" y="544705"/>
                </a:cubicBezTo>
                <a:lnTo>
                  <a:pt x="1742614" y="962050"/>
                </a:lnTo>
                <a:lnTo>
                  <a:pt x="1792387" y="962050"/>
                </a:lnTo>
                <a:lnTo>
                  <a:pt x="1796049" y="787784"/>
                </a:lnTo>
                <a:lnTo>
                  <a:pt x="1811670" y="787784"/>
                </a:lnTo>
                <a:lnTo>
                  <a:pt x="1811670" y="781045"/>
                </a:lnTo>
                <a:lnTo>
                  <a:pt x="1815194" y="781045"/>
                </a:lnTo>
                <a:lnTo>
                  <a:pt x="1815194" y="724760"/>
                </a:lnTo>
                <a:lnTo>
                  <a:pt x="1824815" y="724760"/>
                </a:lnTo>
                <a:lnTo>
                  <a:pt x="1824815" y="673885"/>
                </a:lnTo>
                <a:lnTo>
                  <a:pt x="1829006" y="673885"/>
                </a:lnTo>
                <a:lnTo>
                  <a:pt x="1829006" y="724760"/>
                </a:lnTo>
                <a:lnTo>
                  <a:pt x="1869868" y="724760"/>
                </a:lnTo>
                <a:lnTo>
                  <a:pt x="1869868" y="748109"/>
                </a:lnTo>
                <a:lnTo>
                  <a:pt x="1888251" y="748109"/>
                </a:lnTo>
                <a:lnTo>
                  <a:pt x="1888251" y="787784"/>
                </a:lnTo>
                <a:lnTo>
                  <a:pt x="1892918" y="787784"/>
                </a:lnTo>
                <a:lnTo>
                  <a:pt x="1892918" y="880517"/>
                </a:lnTo>
                <a:lnTo>
                  <a:pt x="1893489" y="880517"/>
                </a:lnTo>
                <a:lnTo>
                  <a:pt x="1893489" y="857832"/>
                </a:lnTo>
                <a:lnTo>
                  <a:pt x="1893965" y="857832"/>
                </a:lnTo>
                <a:lnTo>
                  <a:pt x="1896823" y="857832"/>
                </a:lnTo>
                <a:lnTo>
                  <a:pt x="1896823" y="846822"/>
                </a:lnTo>
                <a:lnTo>
                  <a:pt x="1897204" y="846822"/>
                </a:lnTo>
                <a:lnTo>
                  <a:pt x="1902443" y="846822"/>
                </a:lnTo>
                <a:lnTo>
                  <a:pt x="1918921" y="817398"/>
                </a:lnTo>
                <a:lnTo>
                  <a:pt x="1919207" y="817683"/>
                </a:lnTo>
                <a:lnTo>
                  <a:pt x="1919397" y="817398"/>
                </a:lnTo>
                <a:lnTo>
                  <a:pt x="1937304" y="846822"/>
                </a:lnTo>
                <a:lnTo>
                  <a:pt x="1941972" y="846822"/>
                </a:lnTo>
                <a:lnTo>
                  <a:pt x="1942448" y="846822"/>
                </a:lnTo>
                <a:lnTo>
                  <a:pt x="1942448" y="857832"/>
                </a:lnTo>
                <a:lnTo>
                  <a:pt x="1945210" y="857832"/>
                </a:lnTo>
                <a:lnTo>
                  <a:pt x="1945686" y="857832"/>
                </a:lnTo>
                <a:lnTo>
                  <a:pt x="1945686" y="880517"/>
                </a:lnTo>
                <a:lnTo>
                  <a:pt x="1961784" y="880517"/>
                </a:lnTo>
                <a:lnTo>
                  <a:pt x="1962260" y="880517"/>
                </a:lnTo>
                <a:lnTo>
                  <a:pt x="1962260" y="962050"/>
                </a:lnTo>
                <a:lnTo>
                  <a:pt x="1996169" y="962050"/>
                </a:lnTo>
                <a:lnTo>
                  <a:pt x="1996169" y="913548"/>
                </a:lnTo>
                <a:lnTo>
                  <a:pt x="1996550" y="913548"/>
                </a:lnTo>
                <a:lnTo>
                  <a:pt x="2003598" y="913548"/>
                </a:lnTo>
                <a:lnTo>
                  <a:pt x="2003598" y="883839"/>
                </a:lnTo>
                <a:lnTo>
                  <a:pt x="2003979" y="883839"/>
                </a:lnTo>
                <a:lnTo>
                  <a:pt x="2016457" y="883839"/>
                </a:lnTo>
                <a:lnTo>
                  <a:pt x="2016457" y="509681"/>
                </a:lnTo>
                <a:cubicBezTo>
                  <a:pt x="2016509" y="503150"/>
                  <a:pt x="2021809" y="497868"/>
                  <a:pt x="2028363" y="497816"/>
                </a:cubicBezTo>
                <a:lnTo>
                  <a:pt x="2057796" y="497816"/>
                </a:lnTo>
                <a:lnTo>
                  <a:pt x="2057796" y="487186"/>
                </a:lnTo>
                <a:cubicBezTo>
                  <a:pt x="2057796" y="486901"/>
                  <a:pt x="2057796" y="486426"/>
                  <a:pt x="2057796" y="486426"/>
                </a:cubicBezTo>
                <a:lnTo>
                  <a:pt x="2057796" y="485762"/>
                </a:lnTo>
                <a:lnTo>
                  <a:pt x="2070845" y="471240"/>
                </a:lnTo>
                <a:lnTo>
                  <a:pt x="2070845" y="422263"/>
                </a:lnTo>
                <a:cubicBezTo>
                  <a:pt x="2070845" y="421110"/>
                  <a:pt x="2071783" y="420175"/>
                  <a:pt x="2072940" y="420175"/>
                </a:cubicBezTo>
                <a:cubicBezTo>
                  <a:pt x="2072973" y="420174"/>
                  <a:pt x="2073005" y="420173"/>
                  <a:pt x="2073038" y="420173"/>
                </a:cubicBezTo>
                <a:cubicBezTo>
                  <a:pt x="2074195" y="420174"/>
                  <a:pt x="2075132" y="421110"/>
                  <a:pt x="2075131" y="422263"/>
                </a:cubicBezTo>
                <a:lnTo>
                  <a:pt x="2075131" y="468487"/>
                </a:lnTo>
                <a:lnTo>
                  <a:pt x="2093324" y="468487"/>
                </a:lnTo>
                <a:lnTo>
                  <a:pt x="2093324" y="422263"/>
                </a:lnTo>
                <a:cubicBezTo>
                  <a:pt x="2093324" y="421110"/>
                  <a:pt x="2094262" y="420175"/>
                  <a:pt x="2095419" y="420175"/>
                </a:cubicBezTo>
                <a:cubicBezTo>
                  <a:pt x="2096577" y="420175"/>
                  <a:pt x="2097515" y="421110"/>
                  <a:pt x="2097515" y="422263"/>
                </a:cubicBezTo>
                <a:lnTo>
                  <a:pt x="2097515" y="469721"/>
                </a:lnTo>
                <a:lnTo>
                  <a:pt x="2110850" y="483009"/>
                </a:lnTo>
                <a:cubicBezTo>
                  <a:pt x="2111242" y="483385"/>
                  <a:pt x="2111480" y="483893"/>
                  <a:pt x="2111517" y="484433"/>
                </a:cubicBezTo>
                <a:lnTo>
                  <a:pt x="2111517" y="497816"/>
                </a:lnTo>
                <a:lnTo>
                  <a:pt x="2140092" y="497816"/>
                </a:lnTo>
                <a:cubicBezTo>
                  <a:pt x="2146667" y="497816"/>
                  <a:pt x="2151998" y="503128"/>
                  <a:pt x="2151998" y="509681"/>
                </a:cubicBezTo>
                <a:lnTo>
                  <a:pt x="2151998" y="677599"/>
                </a:lnTo>
                <a:lnTo>
                  <a:pt x="2153046" y="681859"/>
                </a:lnTo>
                <a:lnTo>
                  <a:pt x="2153046" y="682808"/>
                </a:lnTo>
                <a:lnTo>
                  <a:pt x="2153938" y="722482"/>
                </a:lnTo>
                <a:lnTo>
                  <a:pt x="2235152" y="722482"/>
                </a:lnTo>
                <a:lnTo>
                  <a:pt x="2235152" y="395308"/>
                </a:lnTo>
                <a:lnTo>
                  <a:pt x="2334116" y="395308"/>
                </a:lnTo>
                <a:lnTo>
                  <a:pt x="2334116" y="792245"/>
                </a:lnTo>
                <a:lnTo>
                  <a:pt x="2350975" y="792245"/>
                </a:lnTo>
                <a:lnTo>
                  <a:pt x="2350975" y="677872"/>
                </a:lnTo>
                <a:lnTo>
                  <a:pt x="2351642" y="677872"/>
                </a:lnTo>
                <a:lnTo>
                  <a:pt x="2463751" y="677872"/>
                </a:lnTo>
                <a:lnTo>
                  <a:pt x="2463751" y="638482"/>
                </a:lnTo>
                <a:cubicBezTo>
                  <a:pt x="2463751" y="602984"/>
                  <a:pt x="2464132" y="569668"/>
                  <a:pt x="2464608" y="538346"/>
                </a:cubicBezTo>
                <a:cubicBezTo>
                  <a:pt x="2465180" y="485668"/>
                  <a:pt x="2466323" y="438685"/>
                  <a:pt x="2467752" y="396922"/>
                </a:cubicBezTo>
                <a:lnTo>
                  <a:pt x="2467752" y="395308"/>
                </a:lnTo>
                <a:cubicBezTo>
                  <a:pt x="2470514" y="315294"/>
                  <a:pt x="2474419" y="254453"/>
                  <a:pt x="2478325" y="208893"/>
                </a:cubicBezTo>
                <a:cubicBezTo>
                  <a:pt x="2480780" y="169001"/>
                  <a:pt x="2485807" y="129308"/>
                  <a:pt x="2493374" y="90059"/>
                </a:cubicBezTo>
                <a:cubicBezTo>
                  <a:pt x="2494507" y="84263"/>
                  <a:pt x="2499294" y="79878"/>
                  <a:pt x="2505185" y="79238"/>
                </a:cubicBezTo>
                <a:lnTo>
                  <a:pt x="2594815" y="79238"/>
                </a:lnTo>
                <a:cubicBezTo>
                  <a:pt x="2595123" y="79130"/>
                  <a:pt x="2595459" y="79130"/>
                  <a:pt x="2595767" y="79238"/>
                </a:cubicBezTo>
                <a:cubicBezTo>
                  <a:pt x="2600149" y="80567"/>
                  <a:pt x="2602911" y="83035"/>
                  <a:pt x="2604245" y="90059"/>
                </a:cubicBezTo>
                <a:cubicBezTo>
                  <a:pt x="2612455" y="131445"/>
                  <a:pt x="2617865" y="173334"/>
                  <a:pt x="2620437" y="215443"/>
                </a:cubicBezTo>
                <a:cubicBezTo>
                  <a:pt x="2627486" y="299633"/>
                  <a:pt x="2634248" y="433274"/>
                  <a:pt x="2634248" y="638482"/>
                </a:cubicBezTo>
                <a:lnTo>
                  <a:pt x="2634248" y="858972"/>
                </a:lnTo>
                <a:lnTo>
                  <a:pt x="2638345" y="858972"/>
                </a:lnTo>
                <a:lnTo>
                  <a:pt x="2638345" y="871785"/>
                </a:lnTo>
                <a:lnTo>
                  <a:pt x="2650728" y="871785"/>
                </a:lnTo>
                <a:lnTo>
                  <a:pt x="2650728" y="655852"/>
                </a:lnTo>
                <a:lnTo>
                  <a:pt x="2660729" y="651770"/>
                </a:lnTo>
                <a:lnTo>
                  <a:pt x="2721117" y="651770"/>
                </a:lnTo>
                <a:lnTo>
                  <a:pt x="2727880" y="651770"/>
                </a:lnTo>
                <a:lnTo>
                  <a:pt x="2727880" y="807716"/>
                </a:lnTo>
                <a:lnTo>
                  <a:pt x="2743406" y="807716"/>
                </a:lnTo>
                <a:lnTo>
                  <a:pt x="2743406" y="801642"/>
                </a:lnTo>
                <a:cubicBezTo>
                  <a:pt x="2743503" y="800825"/>
                  <a:pt x="2744200" y="800212"/>
                  <a:pt x="2745025" y="800218"/>
                </a:cubicBezTo>
                <a:lnTo>
                  <a:pt x="2759598" y="800218"/>
                </a:lnTo>
                <a:lnTo>
                  <a:pt x="2759598" y="765479"/>
                </a:lnTo>
                <a:lnTo>
                  <a:pt x="2759598" y="764055"/>
                </a:lnTo>
                <a:lnTo>
                  <a:pt x="2764075" y="764055"/>
                </a:lnTo>
                <a:lnTo>
                  <a:pt x="2764075" y="807716"/>
                </a:lnTo>
                <a:lnTo>
                  <a:pt x="2766647" y="807716"/>
                </a:lnTo>
                <a:lnTo>
                  <a:pt x="2766647" y="790821"/>
                </a:lnTo>
                <a:lnTo>
                  <a:pt x="2766647" y="789682"/>
                </a:lnTo>
                <a:lnTo>
                  <a:pt x="2770076" y="789682"/>
                </a:lnTo>
                <a:lnTo>
                  <a:pt x="2770076" y="807716"/>
                </a:lnTo>
                <a:lnTo>
                  <a:pt x="2776458" y="807716"/>
                </a:lnTo>
                <a:cubicBezTo>
                  <a:pt x="2777404" y="807716"/>
                  <a:pt x="2778172" y="808481"/>
                  <a:pt x="2778172" y="809425"/>
                </a:cubicBezTo>
                <a:lnTo>
                  <a:pt x="2778172" y="827269"/>
                </a:lnTo>
                <a:lnTo>
                  <a:pt x="2779505" y="827269"/>
                </a:lnTo>
                <a:lnTo>
                  <a:pt x="2779505" y="590265"/>
                </a:lnTo>
                <a:cubicBezTo>
                  <a:pt x="2779505" y="589531"/>
                  <a:pt x="2780102" y="588936"/>
                  <a:pt x="2780839" y="588936"/>
                </a:cubicBezTo>
                <a:lnTo>
                  <a:pt x="2791411" y="588936"/>
                </a:lnTo>
                <a:lnTo>
                  <a:pt x="2791411" y="525627"/>
                </a:lnTo>
                <a:cubicBezTo>
                  <a:pt x="2791411" y="524945"/>
                  <a:pt x="2791966" y="524393"/>
                  <a:pt x="2792650" y="524393"/>
                </a:cubicBezTo>
                <a:lnTo>
                  <a:pt x="2798079" y="524393"/>
                </a:lnTo>
                <a:lnTo>
                  <a:pt x="2798079" y="489559"/>
                </a:lnTo>
                <a:cubicBezTo>
                  <a:pt x="2798079" y="488877"/>
                  <a:pt x="2798633" y="488325"/>
                  <a:pt x="2799317" y="488325"/>
                </a:cubicBezTo>
                <a:lnTo>
                  <a:pt x="2813319" y="488325"/>
                </a:lnTo>
                <a:lnTo>
                  <a:pt x="2813319" y="454155"/>
                </a:lnTo>
                <a:cubicBezTo>
                  <a:pt x="2813316" y="454123"/>
                  <a:pt x="2813315" y="454090"/>
                  <a:pt x="2813315" y="454057"/>
                </a:cubicBezTo>
                <a:cubicBezTo>
                  <a:pt x="2813317" y="453375"/>
                  <a:pt x="2813873" y="452824"/>
                  <a:pt x="2814557" y="452827"/>
                </a:cubicBezTo>
                <a:lnTo>
                  <a:pt x="2825320" y="452827"/>
                </a:lnTo>
                <a:lnTo>
                  <a:pt x="2825321" y="409165"/>
                </a:lnTo>
                <a:cubicBezTo>
                  <a:pt x="2825318" y="409132"/>
                  <a:pt x="2825317" y="409100"/>
                  <a:pt x="2825317" y="409067"/>
                </a:cubicBezTo>
                <a:cubicBezTo>
                  <a:pt x="2825319" y="408385"/>
                  <a:pt x="2825875" y="407834"/>
                  <a:pt x="2826559" y="407836"/>
                </a:cubicBezTo>
                <a:lnTo>
                  <a:pt x="2835036" y="407836"/>
                </a:lnTo>
                <a:lnTo>
                  <a:pt x="2836846" y="341395"/>
                </a:lnTo>
                <a:lnTo>
                  <a:pt x="2836845" y="341395"/>
                </a:lnTo>
                <a:cubicBezTo>
                  <a:pt x="2837159" y="340016"/>
                  <a:pt x="2837707" y="338700"/>
                  <a:pt x="2838465" y="337504"/>
                </a:cubicBezTo>
                <a:lnTo>
                  <a:pt x="2838465" y="290046"/>
                </a:lnTo>
                <a:cubicBezTo>
                  <a:pt x="2838465" y="289364"/>
                  <a:pt x="2839019" y="288812"/>
                  <a:pt x="2839703" y="288812"/>
                </a:cubicBezTo>
                <a:lnTo>
                  <a:pt x="2841322" y="288812"/>
                </a:lnTo>
                <a:cubicBezTo>
                  <a:pt x="2842006" y="288812"/>
                  <a:pt x="2842560" y="289364"/>
                  <a:pt x="2842560" y="290046"/>
                </a:cubicBezTo>
                <a:lnTo>
                  <a:pt x="2842560" y="337504"/>
                </a:lnTo>
                <a:cubicBezTo>
                  <a:pt x="2843360" y="338678"/>
                  <a:pt x="2843911" y="340002"/>
                  <a:pt x="2844180" y="341395"/>
                </a:cubicBezTo>
                <a:lnTo>
                  <a:pt x="2845990" y="407836"/>
                </a:lnTo>
                <a:lnTo>
                  <a:pt x="2853800" y="407836"/>
                </a:lnTo>
                <a:cubicBezTo>
                  <a:pt x="2853833" y="407836"/>
                  <a:pt x="2853866" y="407838"/>
                  <a:pt x="2853899" y="407840"/>
                </a:cubicBezTo>
                <a:cubicBezTo>
                  <a:pt x="2854581" y="407892"/>
                  <a:pt x="2855091" y="408486"/>
                  <a:pt x="2855038" y="409165"/>
                </a:cubicBezTo>
                <a:lnTo>
                  <a:pt x="2855038" y="452827"/>
                </a:lnTo>
                <a:lnTo>
                  <a:pt x="2867516" y="452827"/>
                </a:lnTo>
                <a:cubicBezTo>
                  <a:pt x="2867549" y="452826"/>
                  <a:pt x="2867582" y="452828"/>
                  <a:pt x="2867615" y="452830"/>
                </a:cubicBezTo>
                <a:cubicBezTo>
                  <a:pt x="2868297" y="452883"/>
                  <a:pt x="2868807" y="453476"/>
                  <a:pt x="2868754" y="454155"/>
                </a:cubicBezTo>
                <a:lnTo>
                  <a:pt x="2868754" y="488325"/>
                </a:lnTo>
                <a:lnTo>
                  <a:pt x="2885518" y="488325"/>
                </a:lnTo>
                <a:cubicBezTo>
                  <a:pt x="2886202" y="488325"/>
                  <a:pt x="2886757" y="488877"/>
                  <a:pt x="2886757" y="489559"/>
                </a:cubicBezTo>
                <a:lnTo>
                  <a:pt x="2886757" y="524393"/>
                </a:lnTo>
                <a:lnTo>
                  <a:pt x="2892376" y="524393"/>
                </a:lnTo>
                <a:cubicBezTo>
                  <a:pt x="2893060" y="524393"/>
                  <a:pt x="2893615" y="524945"/>
                  <a:pt x="2893615" y="525627"/>
                </a:cubicBezTo>
                <a:lnTo>
                  <a:pt x="2893615" y="588936"/>
                </a:lnTo>
                <a:lnTo>
                  <a:pt x="2906664" y="588936"/>
                </a:lnTo>
                <a:cubicBezTo>
                  <a:pt x="2906697" y="588936"/>
                  <a:pt x="2906730" y="588937"/>
                  <a:pt x="2906763" y="588939"/>
                </a:cubicBezTo>
                <a:cubicBezTo>
                  <a:pt x="2907445" y="588992"/>
                  <a:pt x="2907955" y="589585"/>
                  <a:pt x="2907902" y="590265"/>
                </a:cubicBezTo>
                <a:lnTo>
                  <a:pt x="2907902" y="914748"/>
                </a:lnTo>
                <a:lnTo>
                  <a:pt x="2914760" y="910130"/>
                </a:lnTo>
                <a:lnTo>
                  <a:pt x="2916474" y="908991"/>
                </a:lnTo>
                <a:lnTo>
                  <a:pt x="2917617" y="908327"/>
                </a:lnTo>
                <a:lnTo>
                  <a:pt x="2923713" y="904815"/>
                </a:lnTo>
                <a:lnTo>
                  <a:pt x="2924571" y="904815"/>
                </a:lnTo>
                <a:lnTo>
                  <a:pt x="2929238" y="902727"/>
                </a:lnTo>
                <a:cubicBezTo>
                  <a:pt x="2931714" y="901588"/>
                  <a:pt x="2934191" y="900354"/>
                  <a:pt x="2936763" y="899310"/>
                </a:cubicBezTo>
                <a:lnTo>
                  <a:pt x="2938191" y="898646"/>
                </a:lnTo>
                <a:lnTo>
                  <a:pt x="2939906" y="897981"/>
                </a:lnTo>
                <a:lnTo>
                  <a:pt x="2941049" y="897981"/>
                </a:lnTo>
                <a:lnTo>
                  <a:pt x="2943049" y="897317"/>
                </a:lnTo>
                <a:lnTo>
                  <a:pt x="2944097" y="897317"/>
                </a:lnTo>
                <a:lnTo>
                  <a:pt x="2963052" y="892457"/>
                </a:lnTo>
                <a:lnTo>
                  <a:pt x="2963052" y="744408"/>
                </a:lnTo>
                <a:cubicBezTo>
                  <a:pt x="2963147" y="727988"/>
                  <a:pt x="2963623" y="714509"/>
                  <a:pt x="2963623" y="701886"/>
                </a:cubicBezTo>
                <a:cubicBezTo>
                  <a:pt x="2963623" y="657275"/>
                  <a:pt x="2965243" y="609912"/>
                  <a:pt x="2977720" y="596624"/>
                </a:cubicBezTo>
                <a:cubicBezTo>
                  <a:pt x="2982497" y="591237"/>
                  <a:pt x="2988988" y="587651"/>
                  <a:pt x="2996103" y="586468"/>
                </a:cubicBezTo>
                <a:lnTo>
                  <a:pt x="2997342" y="586468"/>
                </a:lnTo>
                <a:lnTo>
                  <a:pt x="3001819" y="585519"/>
                </a:lnTo>
                <a:lnTo>
                  <a:pt x="3002485" y="585044"/>
                </a:lnTo>
                <a:cubicBezTo>
                  <a:pt x="3002733" y="584964"/>
                  <a:pt x="3003000" y="584964"/>
                  <a:pt x="3003247" y="585044"/>
                </a:cubicBezTo>
                <a:cubicBezTo>
                  <a:pt x="3010005" y="584063"/>
                  <a:pt x="3016808" y="583430"/>
                  <a:pt x="3023631" y="583146"/>
                </a:cubicBezTo>
                <a:lnTo>
                  <a:pt x="3042109" y="583146"/>
                </a:lnTo>
                <a:cubicBezTo>
                  <a:pt x="3046777" y="583146"/>
                  <a:pt x="3051253" y="583146"/>
                  <a:pt x="3055540" y="583146"/>
                </a:cubicBezTo>
                <a:lnTo>
                  <a:pt x="3057635" y="583146"/>
                </a:lnTo>
                <a:cubicBezTo>
                  <a:pt x="3069065" y="583526"/>
                  <a:pt x="3079638" y="584285"/>
                  <a:pt x="3088115" y="585139"/>
                </a:cubicBezTo>
                <a:cubicBezTo>
                  <a:pt x="3088363" y="585059"/>
                  <a:pt x="3088630" y="585059"/>
                  <a:pt x="3088877" y="585139"/>
                </a:cubicBezTo>
                <a:cubicBezTo>
                  <a:pt x="3098760" y="586098"/>
                  <a:pt x="3108563" y="587747"/>
                  <a:pt x="3118214" y="590075"/>
                </a:cubicBezTo>
                <a:cubicBezTo>
                  <a:pt x="3120516" y="590481"/>
                  <a:pt x="3122779" y="591085"/>
                  <a:pt x="3124977" y="591878"/>
                </a:cubicBezTo>
                <a:cubicBezTo>
                  <a:pt x="3129859" y="593634"/>
                  <a:pt x="3133681" y="600094"/>
                  <a:pt x="3136662" y="609907"/>
                </a:cubicBezTo>
                <a:lnTo>
                  <a:pt x="3139157" y="624245"/>
                </a:lnTo>
                <a:lnTo>
                  <a:pt x="3152314" y="624245"/>
                </a:lnTo>
                <a:lnTo>
                  <a:pt x="3152314" y="557804"/>
                </a:lnTo>
                <a:lnTo>
                  <a:pt x="3161839" y="557804"/>
                </a:lnTo>
                <a:lnTo>
                  <a:pt x="3161839" y="722578"/>
                </a:lnTo>
                <a:lnTo>
                  <a:pt x="3179174" y="722578"/>
                </a:lnTo>
                <a:lnTo>
                  <a:pt x="3179174" y="901684"/>
                </a:lnTo>
                <a:lnTo>
                  <a:pt x="3201368" y="901684"/>
                </a:lnTo>
                <a:cubicBezTo>
                  <a:pt x="3201466" y="902757"/>
                  <a:pt x="3201466" y="903837"/>
                  <a:pt x="3201368" y="904911"/>
                </a:cubicBezTo>
                <a:lnTo>
                  <a:pt x="3201368" y="908802"/>
                </a:lnTo>
                <a:lnTo>
                  <a:pt x="3210893" y="908802"/>
                </a:lnTo>
                <a:lnTo>
                  <a:pt x="3210893" y="967745"/>
                </a:lnTo>
                <a:lnTo>
                  <a:pt x="3225752" y="967745"/>
                </a:lnTo>
                <a:cubicBezTo>
                  <a:pt x="3225788" y="967746"/>
                  <a:pt x="3225824" y="967747"/>
                  <a:pt x="3225859" y="967748"/>
                </a:cubicBezTo>
                <a:lnTo>
                  <a:pt x="3229180" y="969246"/>
                </a:lnTo>
                <a:lnTo>
                  <a:pt x="3229180" y="469911"/>
                </a:lnTo>
                <a:cubicBezTo>
                  <a:pt x="3229164" y="469406"/>
                  <a:pt x="3229373" y="468919"/>
                  <a:pt x="3229752" y="468582"/>
                </a:cubicBezTo>
                <a:cubicBezTo>
                  <a:pt x="3230069" y="468374"/>
                  <a:pt x="3230481" y="468374"/>
                  <a:pt x="3230799" y="468582"/>
                </a:cubicBezTo>
                <a:lnTo>
                  <a:pt x="3343289" y="468582"/>
                </a:lnTo>
                <a:cubicBezTo>
                  <a:pt x="3343643" y="468379"/>
                  <a:pt x="3344079" y="468379"/>
                  <a:pt x="3344432" y="468582"/>
                </a:cubicBezTo>
                <a:cubicBezTo>
                  <a:pt x="3344609" y="469003"/>
                  <a:pt x="3344642" y="469470"/>
                  <a:pt x="3344528" y="469911"/>
                </a:cubicBezTo>
                <a:lnTo>
                  <a:pt x="3344528" y="668388"/>
                </a:lnTo>
                <a:lnTo>
                  <a:pt x="3365959" y="690686"/>
                </a:lnTo>
                <a:cubicBezTo>
                  <a:pt x="3366031" y="690966"/>
                  <a:pt x="3366031" y="691260"/>
                  <a:pt x="3365959" y="691540"/>
                </a:cubicBezTo>
                <a:lnTo>
                  <a:pt x="3374436" y="756747"/>
                </a:lnTo>
                <a:lnTo>
                  <a:pt x="3374436" y="875296"/>
                </a:lnTo>
                <a:lnTo>
                  <a:pt x="3380057" y="875296"/>
                </a:lnTo>
                <a:lnTo>
                  <a:pt x="3380057" y="890103"/>
                </a:lnTo>
                <a:lnTo>
                  <a:pt x="3394916" y="890103"/>
                </a:lnTo>
                <a:lnTo>
                  <a:pt x="3394916" y="854130"/>
                </a:lnTo>
                <a:lnTo>
                  <a:pt x="3399773" y="854130"/>
                </a:lnTo>
                <a:cubicBezTo>
                  <a:pt x="3399869" y="848720"/>
                  <a:pt x="3405679" y="843974"/>
                  <a:pt x="3413013" y="843974"/>
                </a:cubicBezTo>
                <a:lnTo>
                  <a:pt x="3413013" y="832869"/>
                </a:lnTo>
                <a:lnTo>
                  <a:pt x="3417204" y="832869"/>
                </a:lnTo>
                <a:lnTo>
                  <a:pt x="3417204" y="844828"/>
                </a:lnTo>
                <a:cubicBezTo>
                  <a:pt x="3423586" y="845398"/>
                  <a:pt x="3428444" y="849384"/>
                  <a:pt x="3428444" y="854320"/>
                </a:cubicBezTo>
                <a:lnTo>
                  <a:pt x="3434635" y="854320"/>
                </a:lnTo>
                <a:lnTo>
                  <a:pt x="3434635" y="963189"/>
                </a:lnTo>
                <a:lnTo>
                  <a:pt x="3453780" y="963189"/>
                </a:lnTo>
                <a:lnTo>
                  <a:pt x="3453780" y="771839"/>
                </a:lnTo>
                <a:lnTo>
                  <a:pt x="3471592" y="771839"/>
                </a:lnTo>
                <a:lnTo>
                  <a:pt x="3471592" y="712991"/>
                </a:lnTo>
                <a:lnTo>
                  <a:pt x="3660663" y="712991"/>
                </a:lnTo>
                <a:lnTo>
                  <a:pt x="3660663" y="994132"/>
                </a:lnTo>
                <a:lnTo>
                  <a:pt x="3690857" y="1072912"/>
                </a:lnTo>
                <a:lnTo>
                  <a:pt x="3715051" y="1134133"/>
                </a:lnTo>
                <a:lnTo>
                  <a:pt x="3729815" y="1134133"/>
                </a:lnTo>
                <a:lnTo>
                  <a:pt x="3730291" y="1168492"/>
                </a:lnTo>
                <a:lnTo>
                  <a:pt x="3621325" y="1168492"/>
                </a:lnTo>
                <a:lnTo>
                  <a:pt x="3621325" y="1169346"/>
                </a:lnTo>
                <a:lnTo>
                  <a:pt x="3579415" y="1169346"/>
                </a:lnTo>
                <a:lnTo>
                  <a:pt x="3579415" y="1172193"/>
                </a:lnTo>
                <a:lnTo>
                  <a:pt x="3312715" y="1172193"/>
                </a:lnTo>
                <a:lnTo>
                  <a:pt x="3312715" y="1168492"/>
                </a:lnTo>
                <a:lnTo>
                  <a:pt x="2907998" y="1168492"/>
                </a:lnTo>
                <a:lnTo>
                  <a:pt x="2906950" y="1169536"/>
                </a:lnTo>
                <a:lnTo>
                  <a:pt x="2780838" y="1169536"/>
                </a:lnTo>
                <a:cubicBezTo>
                  <a:pt x="2780806" y="1169538"/>
                  <a:pt x="2780773" y="1169539"/>
                  <a:pt x="2780740" y="1169539"/>
                </a:cubicBezTo>
                <a:lnTo>
                  <a:pt x="2779695" y="1168492"/>
                </a:lnTo>
                <a:lnTo>
                  <a:pt x="2738343" y="1168492"/>
                </a:lnTo>
                <a:lnTo>
                  <a:pt x="2738166" y="1168681"/>
                </a:lnTo>
                <a:lnTo>
                  <a:pt x="2634248" y="1168681"/>
                </a:lnTo>
                <a:lnTo>
                  <a:pt x="2634248" y="1168967"/>
                </a:lnTo>
                <a:lnTo>
                  <a:pt x="2516234" y="1168967"/>
                </a:lnTo>
                <a:cubicBezTo>
                  <a:pt x="2515960" y="1169255"/>
                  <a:pt x="2515584" y="1169426"/>
                  <a:pt x="2515186" y="1169441"/>
                </a:cubicBezTo>
                <a:lnTo>
                  <a:pt x="2512995" y="1169441"/>
                </a:lnTo>
                <a:cubicBezTo>
                  <a:pt x="2512839" y="1169481"/>
                  <a:pt x="2512675" y="1169481"/>
                  <a:pt x="2512519" y="1169441"/>
                </a:cubicBezTo>
                <a:lnTo>
                  <a:pt x="2483563" y="1169441"/>
                </a:lnTo>
                <a:lnTo>
                  <a:pt x="2483563" y="1170580"/>
                </a:lnTo>
                <a:lnTo>
                  <a:pt x="2482896" y="1170580"/>
                </a:lnTo>
                <a:lnTo>
                  <a:pt x="2410125" y="1170580"/>
                </a:lnTo>
                <a:lnTo>
                  <a:pt x="2410125" y="1174756"/>
                </a:lnTo>
                <a:lnTo>
                  <a:pt x="2314780" y="1174756"/>
                </a:lnTo>
                <a:lnTo>
                  <a:pt x="2314780" y="1170959"/>
                </a:lnTo>
                <a:lnTo>
                  <a:pt x="2245248" y="1170959"/>
                </a:lnTo>
                <a:lnTo>
                  <a:pt x="2245248" y="1170390"/>
                </a:lnTo>
                <a:lnTo>
                  <a:pt x="2220392" y="1170390"/>
                </a:lnTo>
                <a:lnTo>
                  <a:pt x="2221149" y="1171814"/>
                </a:lnTo>
                <a:lnTo>
                  <a:pt x="2222768" y="1172004"/>
                </a:lnTo>
                <a:cubicBezTo>
                  <a:pt x="2222630" y="1172678"/>
                  <a:pt x="2222029" y="1173157"/>
                  <a:pt x="2221340" y="1173143"/>
                </a:cubicBezTo>
                <a:lnTo>
                  <a:pt x="2029220" y="1173997"/>
                </a:lnTo>
                <a:lnTo>
                  <a:pt x="1906443" y="1173997"/>
                </a:lnTo>
                <a:lnTo>
                  <a:pt x="1871962" y="1173997"/>
                </a:lnTo>
                <a:lnTo>
                  <a:pt x="1568306" y="1172668"/>
                </a:lnTo>
                <a:lnTo>
                  <a:pt x="1354088" y="1172668"/>
                </a:lnTo>
                <a:cubicBezTo>
                  <a:pt x="1353368" y="1172675"/>
                  <a:pt x="1352756" y="1172146"/>
                  <a:pt x="1352660" y="1171434"/>
                </a:cubicBezTo>
                <a:lnTo>
                  <a:pt x="1352659" y="1171434"/>
                </a:lnTo>
                <a:cubicBezTo>
                  <a:pt x="1352589" y="1170741"/>
                  <a:pt x="1353032" y="1170098"/>
                  <a:pt x="1353707" y="1169916"/>
                </a:cubicBezTo>
                <a:lnTo>
                  <a:pt x="1371959" y="1166309"/>
                </a:lnTo>
                <a:lnTo>
                  <a:pt x="1241980" y="1166309"/>
                </a:lnTo>
                <a:lnTo>
                  <a:pt x="1240688" y="1165075"/>
                </a:lnTo>
                <a:lnTo>
                  <a:pt x="1198737" y="1165075"/>
                </a:lnTo>
                <a:lnTo>
                  <a:pt x="1198737" y="1166688"/>
                </a:lnTo>
                <a:lnTo>
                  <a:pt x="1150635" y="1166688"/>
                </a:lnTo>
                <a:lnTo>
                  <a:pt x="1150635" y="1168776"/>
                </a:lnTo>
                <a:cubicBezTo>
                  <a:pt x="1150632" y="1169822"/>
                  <a:pt x="1149991" y="1170762"/>
                  <a:pt x="1149016" y="1171149"/>
                </a:cubicBezTo>
                <a:cubicBezTo>
                  <a:pt x="1148704" y="1171234"/>
                  <a:pt x="1148375" y="1171234"/>
                  <a:pt x="1148063" y="1171149"/>
                </a:cubicBezTo>
                <a:lnTo>
                  <a:pt x="1116059" y="1171149"/>
                </a:lnTo>
                <a:lnTo>
                  <a:pt x="1115202" y="1171149"/>
                </a:lnTo>
                <a:lnTo>
                  <a:pt x="902128" y="1171149"/>
                </a:lnTo>
                <a:cubicBezTo>
                  <a:pt x="901720" y="1171236"/>
                  <a:pt x="901298" y="1171236"/>
                  <a:pt x="900889" y="1171149"/>
                </a:cubicBezTo>
                <a:lnTo>
                  <a:pt x="868600" y="1171149"/>
                </a:lnTo>
                <a:lnTo>
                  <a:pt x="866791" y="1169346"/>
                </a:lnTo>
                <a:lnTo>
                  <a:pt x="699460" y="1169346"/>
                </a:lnTo>
                <a:lnTo>
                  <a:pt x="699340" y="1170580"/>
                </a:lnTo>
                <a:lnTo>
                  <a:pt x="699340" y="1171624"/>
                </a:lnTo>
                <a:cubicBezTo>
                  <a:pt x="699290" y="1172478"/>
                  <a:pt x="698579" y="1173144"/>
                  <a:pt x="697721" y="1173143"/>
                </a:cubicBezTo>
                <a:lnTo>
                  <a:pt x="595994" y="1173143"/>
                </a:lnTo>
                <a:cubicBezTo>
                  <a:pt x="595136" y="1173144"/>
                  <a:pt x="594425" y="1172478"/>
                  <a:pt x="594375" y="1171624"/>
                </a:cubicBezTo>
                <a:lnTo>
                  <a:pt x="594375" y="1170580"/>
                </a:lnTo>
                <a:lnTo>
                  <a:pt x="594375" y="1168207"/>
                </a:lnTo>
                <a:lnTo>
                  <a:pt x="578753" y="1168207"/>
                </a:lnTo>
                <a:lnTo>
                  <a:pt x="578753" y="1172668"/>
                </a:lnTo>
                <a:lnTo>
                  <a:pt x="565895" y="1172668"/>
                </a:lnTo>
                <a:lnTo>
                  <a:pt x="565895" y="1171149"/>
                </a:lnTo>
                <a:lnTo>
                  <a:pt x="547892" y="1171149"/>
                </a:lnTo>
                <a:lnTo>
                  <a:pt x="547892" y="1169631"/>
                </a:lnTo>
                <a:lnTo>
                  <a:pt x="473502" y="1169631"/>
                </a:lnTo>
                <a:lnTo>
                  <a:pt x="473502" y="1168207"/>
                </a:lnTo>
                <a:lnTo>
                  <a:pt x="11350" y="1168207"/>
                </a:lnTo>
                <a:lnTo>
                  <a:pt x="11350" y="1162892"/>
                </a:lnTo>
                <a:lnTo>
                  <a:pt x="2300" y="1162892"/>
                </a:lnTo>
                <a:cubicBezTo>
                  <a:pt x="-1961" y="1156399"/>
                  <a:pt x="-133" y="1147693"/>
                  <a:pt x="6383" y="1143447"/>
                </a:cubicBezTo>
                <a:cubicBezTo>
                  <a:pt x="8681" y="1141950"/>
                  <a:pt x="11366" y="1141153"/>
                  <a:pt x="14111" y="1141156"/>
                </a:cubicBezTo>
                <a:lnTo>
                  <a:pt x="20113" y="1143193"/>
                </a:lnTo>
                <a:lnTo>
                  <a:pt x="20113" y="1104044"/>
                </a:lnTo>
                <a:lnTo>
                  <a:pt x="46116" y="1104044"/>
                </a:lnTo>
                <a:lnTo>
                  <a:pt x="46116" y="1027257"/>
                </a:lnTo>
                <a:lnTo>
                  <a:pt x="81454" y="1027257"/>
                </a:lnTo>
                <a:lnTo>
                  <a:pt x="81454" y="1016341"/>
                </a:lnTo>
                <a:lnTo>
                  <a:pt x="101837" y="1016341"/>
                </a:lnTo>
                <a:lnTo>
                  <a:pt x="101837" y="869886"/>
                </a:lnTo>
                <a:lnTo>
                  <a:pt x="110029" y="869886"/>
                </a:lnTo>
                <a:cubicBezTo>
                  <a:pt x="110031" y="869817"/>
                  <a:pt x="110034" y="869747"/>
                  <a:pt x="110037" y="869678"/>
                </a:cubicBezTo>
                <a:cubicBezTo>
                  <a:pt x="110355" y="862766"/>
                  <a:pt x="116237" y="857420"/>
                  <a:pt x="123173" y="857737"/>
                </a:cubicBezTo>
                <a:lnTo>
                  <a:pt x="140319" y="857737"/>
                </a:lnTo>
                <a:cubicBezTo>
                  <a:pt x="140421" y="857731"/>
                  <a:pt x="140524" y="857727"/>
                  <a:pt x="140627" y="857724"/>
                </a:cubicBezTo>
                <a:cubicBezTo>
                  <a:pt x="147568" y="857525"/>
                  <a:pt x="153358" y="862970"/>
                  <a:pt x="153558" y="869886"/>
                </a:cubicBezTo>
                <a:lnTo>
                  <a:pt x="163083" y="869886"/>
                </a:lnTo>
                <a:lnTo>
                  <a:pt x="163083" y="987107"/>
                </a:lnTo>
                <a:lnTo>
                  <a:pt x="193658" y="987107"/>
                </a:lnTo>
                <a:lnTo>
                  <a:pt x="193658" y="1026980"/>
                </a:lnTo>
                <a:lnTo>
                  <a:pt x="209469" y="1017803"/>
                </a:lnTo>
                <a:lnTo>
                  <a:pt x="209469" y="728462"/>
                </a:lnTo>
                <a:cubicBezTo>
                  <a:pt x="209469" y="727892"/>
                  <a:pt x="209469" y="727418"/>
                  <a:pt x="209469" y="727418"/>
                </a:cubicBezTo>
                <a:lnTo>
                  <a:pt x="211565" y="727418"/>
                </a:lnTo>
                <a:cubicBezTo>
                  <a:pt x="212208" y="689476"/>
                  <a:pt x="215530" y="683621"/>
                  <a:pt x="217150" y="683064"/>
                </a:cubicBezTo>
                <a:cubicBezTo>
                  <a:pt x="217691" y="682879"/>
                  <a:pt x="218042" y="683282"/>
                  <a:pt x="218042" y="683282"/>
                </a:cubicBezTo>
                <a:lnTo>
                  <a:pt x="218042" y="683377"/>
                </a:lnTo>
                <a:lnTo>
                  <a:pt x="218042" y="685085"/>
                </a:lnTo>
                <a:lnTo>
                  <a:pt x="218042" y="709858"/>
                </a:lnTo>
                <a:lnTo>
                  <a:pt x="218042" y="711756"/>
                </a:lnTo>
                <a:lnTo>
                  <a:pt x="222328" y="711757"/>
                </a:lnTo>
                <a:cubicBezTo>
                  <a:pt x="222394" y="711973"/>
                  <a:pt x="222394" y="712204"/>
                  <a:pt x="222328" y="712421"/>
                </a:cubicBezTo>
                <a:lnTo>
                  <a:pt x="222328" y="727607"/>
                </a:lnTo>
                <a:lnTo>
                  <a:pt x="225090" y="727607"/>
                </a:lnTo>
                <a:cubicBezTo>
                  <a:pt x="225180" y="727820"/>
                  <a:pt x="225180" y="728059"/>
                  <a:pt x="225090" y="728272"/>
                </a:cubicBezTo>
                <a:lnTo>
                  <a:pt x="225090" y="742984"/>
                </a:lnTo>
                <a:lnTo>
                  <a:pt x="246426" y="742984"/>
                </a:lnTo>
                <a:lnTo>
                  <a:pt x="246426" y="728557"/>
                </a:lnTo>
                <a:cubicBezTo>
                  <a:pt x="246426" y="727987"/>
                  <a:pt x="246902" y="727513"/>
                  <a:pt x="246902" y="727513"/>
                </a:cubicBezTo>
                <a:lnTo>
                  <a:pt x="249665" y="727513"/>
                </a:lnTo>
                <a:lnTo>
                  <a:pt x="249665" y="712611"/>
                </a:lnTo>
                <a:cubicBezTo>
                  <a:pt x="249665" y="712041"/>
                  <a:pt x="250236" y="711567"/>
                  <a:pt x="250236" y="711567"/>
                </a:cubicBezTo>
                <a:lnTo>
                  <a:pt x="254713" y="711567"/>
                </a:lnTo>
                <a:lnTo>
                  <a:pt x="254713" y="711756"/>
                </a:lnTo>
                <a:lnTo>
                  <a:pt x="258999" y="711757"/>
                </a:lnTo>
                <a:cubicBezTo>
                  <a:pt x="259065" y="711973"/>
                  <a:pt x="259065" y="712204"/>
                  <a:pt x="258999" y="712421"/>
                </a:cubicBezTo>
                <a:lnTo>
                  <a:pt x="258999" y="727607"/>
                </a:lnTo>
                <a:lnTo>
                  <a:pt x="262619" y="727607"/>
                </a:lnTo>
                <a:cubicBezTo>
                  <a:pt x="262708" y="727820"/>
                  <a:pt x="262708" y="728059"/>
                  <a:pt x="262619" y="728272"/>
                </a:cubicBezTo>
                <a:lnTo>
                  <a:pt x="264426" y="1020733"/>
                </a:lnTo>
                <a:lnTo>
                  <a:pt x="275763" y="1027257"/>
                </a:lnTo>
                <a:cubicBezTo>
                  <a:pt x="279822" y="1028849"/>
                  <a:pt x="284167" y="1029592"/>
                  <a:pt x="288527" y="1029440"/>
                </a:cubicBezTo>
                <a:cubicBezTo>
                  <a:pt x="288733" y="1029321"/>
                  <a:pt x="288987" y="1029321"/>
                  <a:pt x="289193" y="1029440"/>
                </a:cubicBezTo>
                <a:cubicBezTo>
                  <a:pt x="289329" y="1029675"/>
                  <a:pt x="289329" y="1029964"/>
                  <a:pt x="289193" y="1030199"/>
                </a:cubicBezTo>
                <a:lnTo>
                  <a:pt x="287574" y="1033521"/>
                </a:lnTo>
                <a:cubicBezTo>
                  <a:pt x="286565" y="1034464"/>
                  <a:pt x="285363" y="1035176"/>
                  <a:pt x="284050" y="1035609"/>
                </a:cubicBezTo>
                <a:cubicBezTo>
                  <a:pt x="284029" y="1036426"/>
                  <a:pt x="283645" y="1037191"/>
                  <a:pt x="283002" y="1037697"/>
                </a:cubicBezTo>
                <a:lnTo>
                  <a:pt x="283002" y="1038362"/>
                </a:lnTo>
                <a:cubicBezTo>
                  <a:pt x="283073" y="1039148"/>
                  <a:pt x="282834" y="1039931"/>
                  <a:pt x="282335" y="1040545"/>
                </a:cubicBezTo>
                <a:cubicBezTo>
                  <a:pt x="282315" y="1041212"/>
                  <a:pt x="282001" y="1041836"/>
                  <a:pt x="281478" y="1042253"/>
                </a:cubicBezTo>
                <a:lnTo>
                  <a:pt x="281478" y="1057535"/>
                </a:lnTo>
                <a:lnTo>
                  <a:pt x="284145" y="1057535"/>
                </a:lnTo>
                <a:lnTo>
                  <a:pt x="284717" y="1057535"/>
                </a:lnTo>
                <a:cubicBezTo>
                  <a:pt x="284819" y="1057711"/>
                  <a:pt x="284819" y="1057928"/>
                  <a:pt x="284717" y="1058104"/>
                </a:cubicBezTo>
                <a:lnTo>
                  <a:pt x="284717" y="1060762"/>
                </a:lnTo>
                <a:lnTo>
                  <a:pt x="308529" y="1060762"/>
                </a:lnTo>
                <a:cubicBezTo>
                  <a:pt x="308931" y="1060804"/>
                  <a:pt x="309248" y="1061121"/>
                  <a:pt x="309291" y="1061521"/>
                </a:cubicBezTo>
                <a:lnTo>
                  <a:pt x="309291" y="1078545"/>
                </a:lnTo>
                <a:lnTo>
                  <a:pt x="350916" y="1069305"/>
                </a:lnTo>
                <a:lnTo>
                  <a:pt x="361869" y="1069952"/>
                </a:lnTo>
                <a:lnTo>
                  <a:pt x="361869" y="834673"/>
                </a:lnTo>
                <a:lnTo>
                  <a:pt x="399780" y="834673"/>
                </a:lnTo>
                <a:lnTo>
                  <a:pt x="399780" y="695052"/>
                </a:lnTo>
                <a:lnTo>
                  <a:pt x="405685" y="695052"/>
                </a:lnTo>
                <a:lnTo>
                  <a:pt x="405685" y="688598"/>
                </a:lnTo>
                <a:lnTo>
                  <a:pt x="481885" y="688598"/>
                </a:lnTo>
                <a:lnTo>
                  <a:pt x="481885" y="695052"/>
                </a:lnTo>
                <a:lnTo>
                  <a:pt x="491410" y="695052"/>
                </a:lnTo>
                <a:lnTo>
                  <a:pt x="491410" y="729601"/>
                </a:lnTo>
                <a:lnTo>
                  <a:pt x="496648" y="729601"/>
                </a:lnTo>
                <a:lnTo>
                  <a:pt x="496648" y="658509"/>
                </a:lnTo>
                <a:lnTo>
                  <a:pt x="506935" y="658509"/>
                </a:lnTo>
                <a:lnTo>
                  <a:pt x="506935" y="729601"/>
                </a:lnTo>
                <a:lnTo>
                  <a:pt x="522270" y="729601"/>
                </a:lnTo>
                <a:lnTo>
                  <a:pt x="522270" y="758360"/>
                </a:lnTo>
                <a:lnTo>
                  <a:pt x="547702" y="758360"/>
                </a:lnTo>
                <a:lnTo>
                  <a:pt x="547702" y="622631"/>
                </a:lnTo>
                <a:lnTo>
                  <a:pt x="586659" y="622631"/>
                </a:lnTo>
                <a:lnTo>
                  <a:pt x="586659" y="585614"/>
                </a:lnTo>
                <a:lnTo>
                  <a:pt x="589136" y="585614"/>
                </a:lnTo>
                <a:lnTo>
                  <a:pt x="589231" y="585614"/>
                </a:lnTo>
                <a:lnTo>
                  <a:pt x="660288" y="585614"/>
                </a:lnTo>
                <a:lnTo>
                  <a:pt x="660288" y="622631"/>
                </a:lnTo>
                <a:lnTo>
                  <a:pt x="679242" y="622631"/>
                </a:lnTo>
                <a:lnTo>
                  <a:pt x="679242" y="729411"/>
                </a:lnTo>
                <a:lnTo>
                  <a:pt x="681338" y="729411"/>
                </a:lnTo>
                <a:cubicBezTo>
                  <a:pt x="682383" y="729311"/>
                  <a:pt x="683436" y="729311"/>
                  <a:pt x="684481" y="729411"/>
                </a:cubicBezTo>
                <a:cubicBezTo>
                  <a:pt x="691530" y="730550"/>
                  <a:pt x="693435" y="734157"/>
                  <a:pt x="694006" y="740042"/>
                </a:cubicBezTo>
                <a:cubicBezTo>
                  <a:pt x="694959" y="749154"/>
                  <a:pt x="696102" y="763866"/>
                  <a:pt x="697150" y="778483"/>
                </a:cubicBezTo>
                <a:cubicBezTo>
                  <a:pt x="701653" y="780649"/>
                  <a:pt x="704533" y="785174"/>
                  <a:pt x="704579" y="790157"/>
                </a:cubicBezTo>
                <a:lnTo>
                  <a:pt x="705246" y="810280"/>
                </a:lnTo>
                <a:cubicBezTo>
                  <a:pt x="705236" y="813589"/>
                  <a:pt x="703978" y="816773"/>
                  <a:pt x="701722" y="819202"/>
                </a:cubicBezTo>
                <a:cubicBezTo>
                  <a:pt x="701269" y="821065"/>
                  <a:pt x="700425" y="822812"/>
                  <a:pt x="699245" y="824327"/>
                </a:cubicBezTo>
                <a:lnTo>
                  <a:pt x="699245" y="831541"/>
                </a:lnTo>
                <a:cubicBezTo>
                  <a:pt x="699901" y="831709"/>
                  <a:pt x="700367" y="832289"/>
                  <a:pt x="700388" y="832964"/>
                </a:cubicBezTo>
                <a:lnTo>
                  <a:pt x="700388" y="834009"/>
                </a:lnTo>
                <a:cubicBezTo>
                  <a:pt x="700388" y="835717"/>
                  <a:pt x="700388" y="837710"/>
                  <a:pt x="700388" y="839893"/>
                </a:cubicBezTo>
                <a:lnTo>
                  <a:pt x="700388" y="841032"/>
                </a:lnTo>
                <a:cubicBezTo>
                  <a:pt x="700568" y="841457"/>
                  <a:pt x="700568" y="841936"/>
                  <a:pt x="700388" y="842361"/>
                </a:cubicBezTo>
                <a:cubicBezTo>
                  <a:pt x="699988" y="842506"/>
                  <a:pt x="699550" y="842506"/>
                  <a:pt x="699150" y="842361"/>
                </a:cubicBezTo>
                <a:cubicBezTo>
                  <a:pt x="699150" y="843405"/>
                  <a:pt x="699150" y="844449"/>
                  <a:pt x="699150" y="845493"/>
                </a:cubicBezTo>
                <a:lnTo>
                  <a:pt x="700102" y="845493"/>
                </a:lnTo>
                <a:cubicBezTo>
                  <a:pt x="700979" y="845488"/>
                  <a:pt x="701719" y="846143"/>
                  <a:pt x="701817" y="847012"/>
                </a:cubicBezTo>
                <a:lnTo>
                  <a:pt x="701817" y="847961"/>
                </a:lnTo>
                <a:cubicBezTo>
                  <a:pt x="701817" y="849100"/>
                  <a:pt x="701817" y="850334"/>
                  <a:pt x="701817" y="851568"/>
                </a:cubicBezTo>
                <a:lnTo>
                  <a:pt x="701817" y="855080"/>
                </a:lnTo>
                <a:cubicBezTo>
                  <a:pt x="702005" y="855470"/>
                  <a:pt x="702005" y="855924"/>
                  <a:pt x="701817" y="856314"/>
                </a:cubicBezTo>
                <a:cubicBezTo>
                  <a:pt x="701501" y="856666"/>
                  <a:pt x="701053" y="856872"/>
                  <a:pt x="700579" y="856883"/>
                </a:cubicBezTo>
                <a:lnTo>
                  <a:pt x="699054" y="856883"/>
                </a:lnTo>
                <a:lnTo>
                  <a:pt x="699054" y="859920"/>
                </a:lnTo>
                <a:lnTo>
                  <a:pt x="701817" y="859920"/>
                </a:lnTo>
                <a:cubicBezTo>
                  <a:pt x="702675" y="859919"/>
                  <a:pt x="703386" y="860585"/>
                  <a:pt x="703436" y="861439"/>
                </a:cubicBezTo>
                <a:lnTo>
                  <a:pt x="704103" y="869602"/>
                </a:lnTo>
                <a:cubicBezTo>
                  <a:pt x="704234" y="870003"/>
                  <a:pt x="704234" y="870435"/>
                  <a:pt x="704103" y="870836"/>
                </a:cubicBezTo>
                <a:cubicBezTo>
                  <a:pt x="703703" y="870981"/>
                  <a:pt x="703264" y="870981"/>
                  <a:pt x="702865" y="870836"/>
                </a:cubicBezTo>
                <a:lnTo>
                  <a:pt x="701245" y="870836"/>
                </a:lnTo>
                <a:lnTo>
                  <a:pt x="701245" y="873873"/>
                </a:lnTo>
                <a:lnTo>
                  <a:pt x="703055" y="873873"/>
                </a:lnTo>
                <a:cubicBezTo>
                  <a:pt x="703929" y="873920"/>
                  <a:pt x="704627" y="874616"/>
                  <a:pt x="704674" y="875487"/>
                </a:cubicBezTo>
                <a:lnTo>
                  <a:pt x="704674" y="876531"/>
                </a:lnTo>
                <a:cubicBezTo>
                  <a:pt x="704674" y="878144"/>
                  <a:pt x="704674" y="879853"/>
                  <a:pt x="704674" y="881561"/>
                </a:cubicBezTo>
                <a:lnTo>
                  <a:pt x="704674" y="883555"/>
                </a:lnTo>
                <a:cubicBezTo>
                  <a:pt x="704862" y="883944"/>
                  <a:pt x="704862" y="884399"/>
                  <a:pt x="704674" y="884788"/>
                </a:cubicBezTo>
                <a:cubicBezTo>
                  <a:pt x="704395" y="885136"/>
                  <a:pt x="703978" y="885344"/>
                  <a:pt x="703531" y="885358"/>
                </a:cubicBezTo>
                <a:lnTo>
                  <a:pt x="701817" y="885358"/>
                </a:lnTo>
                <a:lnTo>
                  <a:pt x="701817" y="888395"/>
                </a:lnTo>
                <a:lnTo>
                  <a:pt x="703722" y="888395"/>
                </a:lnTo>
                <a:cubicBezTo>
                  <a:pt x="704580" y="888394"/>
                  <a:pt x="705291" y="889060"/>
                  <a:pt x="705341" y="889914"/>
                </a:cubicBezTo>
                <a:lnTo>
                  <a:pt x="705341" y="898077"/>
                </a:lnTo>
                <a:cubicBezTo>
                  <a:pt x="705516" y="898469"/>
                  <a:pt x="705516" y="898918"/>
                  <a:pt x="705341" y="899311"/>
                </a:cubicBezTo>
                <a:lnTo>
                  <a:pt x="759062" y="899311"/>
                </a:lnTo>
                <a:lnTo>
                  <a:pt x="759062" y="633357"/>
                </a:lnTo>
                <a:cubicBezTo>
                  <a:pt x="759062" y="632503"/>
                  <a:pt x="760586" y="631364"/>
                  <a:pt x="761444" y="631364"/>
                </a:cubicBezTo>
                <a:lnTo>
                  <a:pt x="772016" y="631364"/>
                </a:lnTo>
                <a:lnTo>
                  <a:pt x="772016" y="610862"/>
                </a:lnTo>
                <a:cubicBezTo>
                  <a:pt x="772016" y="609913"/>
                  <a:pt x="769921" y="608774"/>
                  <a:pt x="770778" y="608774"/>
                </a:cubicBezTo>
                <a:lnTo>
                  <a:pt x="773064" y="608774"/>
                </a:lnTo>
                <a:lnTo>
                  <a:pt x="773064" y="528950"/>
                </a:lnTo>
                <a:cubicBezTo>
                  <a:pt x="773064" y="528058"/>
                  <a:pt x="773789" y="527336"/>
                  <a:pt x="774683" y="527336"/>
                </a:cubicBezTo>
                <a:cubicBezTo>
                  <a:pt x="775578" y="527336"/>
                  <a:pt x="776303" y="528058"/>
                  <a:pt x="776303" y="528950"/>
                </a:cubicBezTo>
                <a:lnTo>
                  <a:pt x="776303" y="609248"/>
                </a:lnTo>
                <a:cubicBezTo>
                  <a:pt x="777350" y="609248"/>
                  <a:pt x="777350" y="609913"/>
                  <a:pt x="777350" y="610862"/>
                </a:cubicBezTo>
                <a:lnTo>
                  <a:pt x="777350" y="631743"/>
                </a:lnTo>
                <a:lnTo>
                  <a:pt x="851169" y="631743"/>
                </a:lnTo>
                <a:cubicBezTo>
                  <a:pt x="851711" y="631771"/>
                  <a:pt x="852191" y="632102"/>
                  <a:pt x="852407" y="632598"/>
                </a:cubicBezTo>
                <a:lnTo>
                  <a:pt x="854408" y="636774"/>
                </a:lnTo>
                <a:lnTo>
                  <a:pt x="855360" y="636774"/>
                </a:lnTo>
                <a:lnTo>
                  <a:pt x="856694" y="639147"/>
                </a:lnTo>
                <a:lnTo>
                  <a:pt x="856694" y="844544"/>
                </a:lnTo>
                <a:lnTo>
                  <a:pt x="950991" y="844544"/>
                </a:lnTo>
                <a:lnTo>
                  <a:pt x="950991" y="492216"/>
                </a:lnTo>
                <a:cubicBezTo>
                  <a:pt x="950991" y="490801"/>
                  <a:pt x="952142" y="489654"/>
                  <a:pt x="953563" y="489654"/>
                </a:cubicBezTo>
                <a:lnTo>
                  <a:pt x="974708" y="489654"/>
                </a:lnTo>
                <a:lnTo>
                  <a:pt x="974708" y="455199"/>
                </a:lnTo>
                <a:cubicBezTo>
                  <a:pt x="974708" y="455166"/>
                  <a:pt x="974709" y="455133"/>
                  <a:pt x="974712" y="455100"/>
                </a:cubicBezTo>
                <a:cubicBezTo>
                  <a:pt x="974765" y="454473"/>
                  <a:pt x="975317" y="454008"/>
                  <a:pt x="975946" y="454060"/>
                </a:cubicBezTo>
                <a:lnTo>
                  <a:pt x="975946" y="354019"/>
                </a:lnTo>
                <a:cubicBezTo>
                  <a:pt x="975945" y="353373"/>
                  <a:pt x="976443" y="352835"/>
                  <a:pt x="977089" y="352785"/>
                </a:cubicBezTo>
                <a:lnTo>
                  <a:pt x="980423" y="352785"/>
                </a:lnTo>
                <a:cubicBezTo>
                  <a:pt x="981107" y="352785"/>
                  <a:pt x="981661" y="353337"/>
                  <a:pt x="981661" y="354019"/>
                </a:cubicBezTo>
                <a:lnTo>
                  <a:pt x="981661" y="454345"/>
                </a:lnTo>
                <a:cubicBezTo>
                  <a:pt x="982293" y="454345"/>
                  <a:pt x="982804" y="454855"/>
                  <a:pt x="982804" y="455484"/>
                </a:cubicBezTo>
                <a:lnTo>
                  <a:pt x="982804" y="460230"/>
                </a:lnTo>
                <a:lnTo>
                  <a:pt x="983566" y="460230"/>
                </a:lnTo>
                <a:lnTo>
                  <a:pt x="983566" y="452257"/>
                </a:lnTo>
                <a:cubicBezTo>
                  <a:pt x="983566" y="452224"/>
                  <a:pt x="983568" y="452191"/>
                  <a:pt x="983570" y="452158"/>
                </a:cubicBezTo>
                <a:cubicBezTo>
                  <a:pt x="983623" y="451531"/>
                  <a:pt x="984176" y="451065"/>
                  <a:pt x="984805" y="451118"/>
                </a:cubicBezTo>
                <a:lnTo>
                  <a:pt x="1033668" y="451118"/>
                </a:lnTo>
                <a:cubicBezTo>
                  <a:pt x="1033701" y="451115"/>
                  <a:pt x="1033734" y="451114"/>
                  <a:pt x="1033767" y="451114"/>
                </a:cubicBezTo>
                <a:cubicBezTo>
                  <a:pt x="1034398" y="451116"/>
                  <a:pt x="1034908" y="451628"/>
                  <a:pt x="1034906" y="452257"/>
                </a:cubicBezTo>
                <a:lnTo>
                  <a:pt x="1034906" y="459945"/>
                </a:lnTo>
                <a:lnTo>
                  <a:pt x="1035764" y="459945"/>
                </a:lnTo>
                <a:lnTo>
                  <a:pt x="1035763" y="455199"/>
                </a:lnTo>
                <a:cubicBezTo>
                  <a:pt x="1035763" y="454570"/>
                  <a:pt x="1036275" y="454060"/>
                  <a:pt x="1036906" y="454060"/>
                </a:cubicBezTo>
                <a:lnTo>
                  <a:pt x="1036907" y="354019"/>
                </a:lnTo>
                <a:cubicBezTo>
                  <a:pt x="1036904" y="353986"/>
                  <a:pt x="1036902" y="353953"/>
                  <a:pt x="1036903" y="353920"/>
                </a:cubicBezTo>
                <a:cubicBezTo>
                  <a:pt x="1036905" y="353291"/>
                  <a:pt x="1037418" y="352783"/>
                  <a:pt x="1038049" y="352785"/>
                </a:cubicBezTo>
                <a:lnTo>
                  <a:pt x="1041383" y="352785"/>
                </a:lnTo>
                <a:cubicBezTo>
                  <a:pt x="1041416" y="352785"/>
                  <a:pt x="1041449" y="352786"/>
                  <a:pt x="1041482" y="352789"/>
                </a:cubicBezTo>
                <a:cubicBezTo>
                  <a:pt x="1042112" y="352841"/>
                  <a:pt x="1042579" y="353392"/>
                  <a:pt x="1042526" y="354019"/>
                </a:cubicBezTo>
                <a:lnTo>
                  <a:pt x="1042526" y="454060"/>
                </a:lnTo>
                <a:cubicBezTo>
                  <a:pt x="1043157" y="454060"/>
                  <a:pt x="1043669" y="454570"/>
                  <a:pt x="1043669" y="455199"/>
                </a:cubicBezTo>
                <a:lnTo>
                  <a:pt x="1043669" y="489654"/>
                </a:lnTo>
                <a:lnTo>
                  <a:pt x="1065386" y="489654"/>
                </a:lnTo>
                <a:cubicBezTo>
                  <a:pt x="1066769" y="489705"/>
                  <a:pt x="1067864" y="490837"/>
                  <a:pt x="1067863" y="492216"/>
                </a:cubicBezTo>
                <a:lnTo>
                  <a:pt x="1067863" y="844544"/>
                </a:lnTo>
                <a:lnTo>
                  <a:pt x="1069526" y="844544"/>
                </a:lnTo>
                <a:lnTo>
                  <a:pt x="1091199" y="830496"/>
                </a:lnTo>
                <a:cubicBezTo>
                  <a:pt x="1091511" y="830412"/>
                  <a:pt x="1091840" y="830412"/>
                  <a:pt x="1092151" y="830496"/>
                </a:cubicBezTo>
                <a:cubicBezTo>
                  <a:pt x="1092462" y="830401"/>
                  <a:pt x="1092794" y="830401"/>
                  <a:pt x="1093104" y="830496"/>
                </a:cubicBezTo>
                <a:lnTo>
                  <a:pt x="1108535" y="840771"/>
                </a:lnTo>
                <a:lnTo>
                  <a:pt x="1108535" y="398345"/>
                </a:lnTo>
                <a:lnTo>
                  <a:pt x="1198832" y="398345"/>
                </a:lnTo>
                <a:lnTo>
                  <a:pt x="1198832" y="521261"/>
                </a:lnTo>
                <a:lnTo>
                  <a:pt x="1239694" y="521261"/>
                </a:lnTo>
                <a:lnTo>
                  <a:pt x="1239694" y="437451"/>
                </a:lnTo>
                <a:cubicBezTo>
                  <a:pt x="1239700" y="436682"/>
                  <a:pt x="1240094" y="435969"/>
                  <a:pt x="1240742" y="435552"/>
                </a:cubicBezTo>
                <a:cubicBezTo>
                  <a:pt x="1241313" y="435078"/>
                  <a:pt x="1241313" y="435078"/>
                  <a:pt x="1241313" y="435078"/>
                </a:cubicBezTo>
                <a:lnTo>
                  <a:pt x="1251791" y="428149"/>
                </a:lnTo>
                <a:lnTo>
                  <a:pt x="1251791" y="2452"/>
                </a:lnTo>
                <a:cubicBezTo>
                  <a:pt x="1251791" y="1246"/>
                  <a:pt x="1252772" y="269"/>
                  <a:pt x="1253982" y="269"/>
                </a:cubicBezTo>
                <a:close/>
              </a:path>
            </a:pathLst>
          </a:custGeom>
          <a:gradFill>
            <a:gsLst>
              <a:gs pos="35000">
                <a:schemeClr val="accent4">
                  <a:lumMod val="40000"/>
                  <a:lumOff val="60000"/>
                </a:schemeClr>
              </a:gs>
              <a:gs pos="99000">
                <a:schemeClr val="accent2"/>
              </a:gs>
            </a:gsLst>
            <a:lin ang="540000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-6000" y="5727700"/>
            <a:ext cx="12204000" cy="1130300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>
            <a:spLocks/>
          </p:cNvSpPr>
          <p:nvPr/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 flipV="false" flipH="false"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en-US" dirty="0"/>
              <a:t>Click to add title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718050" y="6409690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660399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7861300" y="6409690"/>
            <a:ext cx="3657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BB1146-E542-4D4E-B8E9-6919A11DDD4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6" r:id="rId3"/>
    <p:sldLayoutId id="2147483651" r:id="rId4"/>
    <p:sldLayoutId id="2147483654" r:id="rId5"/>
    <p:sldLayoutId id="2147483655" r:id="rId6"/>
    <p:sldLayoutId id="2147483657" r:id="rId7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gradFill>
            <a:gsLst>
              <a:gs pos="100000">
                <a:schemeClr val="accent1">
                  <a:lumMod val="75000"/>
                </a:schemeClr>
              </a:gs>
              <a:gs pos="0">
                <a:schemeClr val="accent1"/>
              </a:gs>
            </a:gsLst>
            <a:lin ang="5400000" scaled="1"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1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6.xml.rels><?xml version="1.0" encoding="UTF-8" standalone="yes"?><Relationships xmlns="http://schemas.openxmlformats.org/package/2006/relationships"><Relationship Id="R7e775558ad934682" Target="../slideLayouts/slideLayout1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bf559f86923f444d" Target="../slideLayouts/slideLayout5.xml" Type="http://schemas.openxmlformats.org/officeDocument/2006/relationships/slideLayout"/><Relationship Id="rId3" Target="../media/image13.jpg" Type="http://schemas.openxmlformats.org/officeDocument/2006/relationships/image"/><Relationship Id="rId4" Target="../media/pic-047d5859a99d4d94aa1475b6a847e991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0f5072b89aa94020" Target="../slideLayouts/slideLayout4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6affa3902a264adb" Target="../slideLayouts/slideLayout5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7ea7a3d388c04263" Target="../slideLayouts/slideLayout5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256bcff3b04e4e32" Target="../slideLayouts/slideLayout5.xml" Type="http://schemas.openxmlformats.org/officeDocument/2006/relationships/slideLayout"/><Relationship Id="rId3" Target="../media/image14.jpg" Type="http://schemas.openxmlformats.org/officeDocument/2006/relationships/image"/><Relationship Id="rId4" Target="../media/pic-b47a56c3fdae43e4877f393915e7e08e.jp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7323892683c94149" Target="../slideLayouts/slideLayout4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0335792f014247cd" Target="../slideLayouts/slideLayout5.xml" Type="http://schemas.openxmlformats.org/officeDocument/2006/relationships/slideLayout"/><Relationship Id="rId3" Target="../media/image15.jpg" Type="http://schemas.openxmlformats.org/officeDocument/2006/relationships/image"/><Relationship Id="rId4" Target="../media/pic-b917802d4943433c9b342c6a780f3fad.jp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5531b38047dd4ae5" Target="../slideLayouts/slideLayout5.xml" Type="http://schemas.openxmlformats.org/officeDocument/2006/relationships/slideLayout"/><Relationship Id="rId3" Target="../media/image16.jpg" Type="http://schemas.openxmlformats.org/officeDocument/2006/relationships/image"/><Relationship Id="rId4" Target="../media/pic-b486eebf4d0844dc94caeff4cde92a46.jp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a52c280404be4a9e" Target="../slideLayouts/slideLayout5.xml" Type="http://schemas.openxmlformats.org/officeDocument/2006/relationships/slideLayout"/><Relationship Id="rId3" Target="../media/image17.jpg" Type="http://schemas.openxmlformats.org/officeDocument/2006/relationships/image"/><Relationship Id="rId4" Target="../media/pic-f827ca2a780e414e8a9cc2df4799db1b.jp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e887de90941e4eb6" Target="../slideLayouts/slideLayout5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d49b29a3149b496f" Target="../slideLayouts/slideLayout4.xml" Type="http://schemas.openxmlformats.org/officeDocument/2006/relationships/slideLayout"/></Relationships>
</file>

<file path=ppt/slides/_rels/slide18.xml.rels><?xml version="1.0" encoding="UTF-8" standalone="yes"?><Relationships xmlns="http://schemas.openxmlformats.org/package/2006/relationships"><Relationship Id="R2d0c2dee26854a33" Target="../slideLayouts/slideLayout5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f9784a8ab76b4425" Target="../slideLayouts/slideLayout5.xml" Type="http://schemas.openxmlformats.org/officeDocument/2006/relationships/slideLayout"/><Relationship Id="rId1" Target="../tags/tag12.xml" Type="http://schemas.openxmlformats.org/officeDocument/2006/relationships/tags"/></Relationships>
</file>

<file path=ppt/slides/_rels/slide20.xml.rels><?xml version="1.0" encoding="UTF-8" standalone="yes"?><Relationships xmlns="http://schemas.openxmlformats.org/package/2006/relationships"><Relationship Id="R142ea4cd10744d38" Target="../slideLayouts/slideLayout5.xml" Type="http://schemas.openxmlformats.org/officeDocument/2006/relationships/slideLayout"/><Relationship Id="rId3" Target="../media/image18.jpg" Type="http://schemas.openxmlformats.org/officeDocument/2006/relationships/image"/><Relationship Id="rId4" Target="../media/image29.jpg" Type="http://schemas.openxmlformats.org/officeDocument/2006/relationships/image"/><Relationship Id="rId5" Target="../media/image310.jpg" Type="http://schemas.openxmlformats.org/officeDocument/2006/relationships/image"/><Relationship Id="rId6" Target="../media/pic-13beb697458841a8ab547b8fff04816d.jpg" Type="http://schemas.openxmlformats.org/officeDocument/2006/relationships/image"/><Relationship Id="rId7" Target="../media/pic-04cc5c5b6e2943d1b9ee6f64dddb41fa.jpg" Type="http://schemas.openxmlformats.org/officeDocument/2006/relationships/image"/><Relationship Id="rId8" Target="../media/pic-78910c65cc524b5f88b04a3e0a18ee9c.jp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71a3076acff44739" Target="../slideLayouts/slideLayout4.xml" Type="http://schemas.openxmlformats.org/officeDocument/2006/relationships/slideLayout"/></Relationships>
</file>

<file path=ppt/slides/_rels/slide22.xml.rels><?xml version="1.0" encoding="UTF-8" standalone="yes"?><Relationships xmlns="http://schemas.openxmlformats.org/package/2006/relationships"><Relationship Id="Re276cd611e94458e" Target="../slideLayouts/slideLayout5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8934c156321f43c2" Target="../slideLayouts/slideLayout5.xml" Type="http://schemas.openxmlformats.org/officeDocument/2006/relationships/slideLayout"/><Relationship Id="rId3" Target="../media/image111.jpg" Type="http://schemas.openxmlformats.org/officeDocument/2006/relationships/image"/><Relationship Id="rId4" Target="../media/pic-858872635a92468b965c8af01230bb8e.jp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22ad3089415e402b" Target="../slideLayouts/slideLayout4.xml" Type="http://schemas.openxmlformats.org/officeDocument/2006/relationships/slideLayout"/></Relationships>
</file>

<file path=ppt/slides/_rels/slide25.xml.rels><?xml version="1.0" encoding="UTF-8" standalone="yes"?><Relationships xmlns="http://schemas.openxmlformats.org/package/2006/relationships"><Relationship Id="R552e0c03d1574f50" Target="../slideLayouts/slideLayout5.xml" Type="http://schemas.openxmlformats.org/officeDocument/2006/relationships/slideLayout"/><Relationship Id="rId1" Target="../tags/tag13.xml" Type="http://schemas.openxmlformats.org/officeDocument/2006/relationships/tags"/></Relationships>
</file>

<file path=ppt/slides/_rels/slide26.xml.rels><?xml version="1.0" encoding="UTF-8" standalone="yes"?><Relationships xmlns="http://schemas.openxmlformats.org/package/2006/relationships"><Relationship Id="Refaa34f6312c4cba" Target="../slideLayouts/slideLayout5.xml" Type="http://schemas.openxmlformats.org/officeDocument/2006/relationships/slideLayout"/><Relationship Id="rId3" Target="../media/image112.jpg" Type="http://schemas.openxmlformats.org/officeDocument/2006/relationships/image"/><Relationship Id="rId4" Target="../media/pic-00752865e1a34a539ba987f8f9a6cf67.jp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79cf6264c89d4bd6" Target="../slideLayouts/slideLayout5.xml" Type="http://schemas.openxmlformats.org/officeDocument/2006/relationships/slideLayout"/><Relationship Id="rId3" Target="../media/image113.jpg" Type="http://schemas.openxmlformats.org/officeDocument/2006/relationships/image"/><Relationship Id="rId4" Target="../media/pic-97a86f4a29bb4cefae7fdabc04fb6433.jp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3664b9ac471f4f8f" Target="../slideLayouts/slideLayout4.xml" Type="http://schemas.openxmlformats.org/officeDocument/2006/relationships/slideLayout"/></Relationships>
</file>

<file path=ppt/slides/_rels/slide29.xml.rels><?xml version="1.0" encoding="UTF-8" standalone="yes"?><Relationships xmlns="http://schemas.openxmlformats.org/package/2006/relationships"><Relationship Id="R29e1f0a7926a4667" Target="../slideLayouts/slideLayout5.xml" Type="http://schemas.openxmlformats.org/officeDocument/2006/relationships/slideLayout"/></Relationships>
</file>

<file path=ppt/slides/_rels/slide30.xml.rels><?xml version="1.0" encoding="UTF-8" standalone="yes"?><Relationships xmlns="http://schemas.openxmlformats.org/package/2006/relationships"><Relationship Id="Rffa2e4d5a35e4ef8" Target="../slideLayouts/slideLayout5.xml" Type="http://schemas.openxmlformats.org/officeDocument/2006/relationships/slideLayout"/><Relationship Id="rId1" Target="../tags/tag14.xml" Type="http://schemas.openxmlformats.org/officeDocument/2006/relationships/tags"/><Relationship Id="rId4" Target="../media/image16.png" Type="http://schemas.openxmlformats.org/officeDocument/2006/relationships/image"/><Relationship Id="rId5" Target="../media/image2.svg" Type="http://schemas.openxmlformats.org/officeDocument/2006/relationships/image"/><Relationship Id="rId6" Target="../media/pic-587aed2716e24383a171aaa308112d44.pn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14518f3cd9624f87" Target="../slideLayouts/slideLayout7.xml" Type="http://schemas.openxmlformats.org/officeDocument/2006/relationships/slideLayout"/></Relationships>
</file>

<file path=ppt/slides/slide6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fbd8bcc-bfc3-444e-b728-b1ca0cf98862" id="2" name=""/>
          <p:cNvSpPr>
            <a:spLocks noGrp="1"/>
          </p:cNvSpPr>
          <p:nvPr>
            <p:ph hasCustomPrompt="1" type="ctr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5100">
                <a:ea typeface="思源宋体 CN Heavy"/>
              </a:rPr>
              <a:t>小怪兽党建系统解决方案</a:t>
            </a:r>
          </a:p>
        </p:txBody>
      </p:sp>
      <p:sp>
        <p:nvSpPr>
          <p:cNvPr descr="4d22d638-a96f-4b78-9aba-95c3ab2ca25c" id="3" name=""/>
          <p:cNvSpPr>
            <a:spLocks noGrp="1"/>
          </p:cNvSpPr>
          <p:nvPr>
            <p:ph hasCustomPrompt="1" idx="1" type="subTitle"/>
          </p:nvPr>
        </p:nvSpPr>
        <p:spPr/>
        <p:txBody>
          <a:bodyPr/>
          <a:lstStyle/>
          <a:p>
            <a:pPr algn="l">
              <a:lnSpc>
                <a:spcPct val="120000"/>
              </a:lnSpc>
              <a:spcBef>
                <a:spcPts val="1000"/>
              </a:spcBef>
            </a:pPr>
            <a:r>
              <a:rPr lang="en-US" b="true" i="false" u="none" sz="2800">
                <a:ea typeface="思源黑体 CN Normal"/>
              </a:rPr>
              <a:t>基于 Springboot+Vue3 的跨平台党建管理系统</a:t>
            </a:r>
          </a:p>
        </p:txBody>
      </p:sp>
      <p:sp>
        <p:nvSpPr>
          <p:cNvPr descr="372c9bfb-74f2-4be4-b0ca-8748ad5aeb25" id="4" name=""/>
          <p:cNvSpPr>
            <a:spLocks noGrp="1"/>
          </p:cNvSpPr>
          <p:nvPr>
            <p:ph hasCustomPrompt="1" idx="13" sz="quarter" type="body"/>
          </p:nvPr>
        </p:nvSpPr>
        <p:spPr/>
        <p:txBody>
          <a:bodyPr/>
          <a:lstStyle/>
          <a:p>
            <a:pPr algn="ctr">
              <a:lnSpc>
                <a:spcPct val="120000"/>
              </a:lnSpc>
              <a:spcBef>
                <a:spcPts val="1000"/>
              </a:spcBef>
            </a:pPr>
            <a:r>
              <a:rPr lang="en-US" b="true" i="false" u="none" sz="1800">
                <a:ea typeface="思源黑体 CN Normal"/>
              </a:rPr>
              <a:t>报告人名称</a:t>
            </a:r>
          </a:p>
        </p:txBody>
      </p:sp>
      <p:sp>
        <p:nvSpPr>
          <p:cNvPr descr="d216d7a4-13f2-45d0-a15e-ef879cea46df" id="5" name=""/>
          <p:cNvSpPr>
            <a:spLocks noGrp="1"/>
          </p:cNvSpPr>
          <p:nvPr>
            <p:ph hasCustomPrompt="1" idx="14" sz="quarter" type="body"/>
          </p:nvPr>
        </p:nvSpPr>
        <p:spPr/>
        <p:txBody>
          <a:bodyPr/>
          <a:lstStyle/>
          <a:p>
            <a:pPr algn="l">
              <a:lnSpc>
                <a:spcPct val="120000"/>
              </a:lnSpc>
              <a:spcBef>
                <a:spcPts val="1000"/>
              </a:spcBef>
            </a:pPr>
            <a:r>
              <a:rPr lang="en-US" b="true" i="false" u="none" sz="2800">
                <a:solidFill>
                  <a:srgbClr val="FFB468"/>
                </a:solidFill>
                <a:latin typeface="思源黑体 CN Normal"/>
              </a:rPr>
              <a:t>20xx.xx.xx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a14="http://schemas.microsoft.com/office/drawing/2010/main" xmlns:a16="http://schemas.microsoft.com/office/drawing/2014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目录</a:t>
            </a:r>
          </a:p>
        </p:txBody>
      </p:sp>
      <p:grpSp>
        <p:nvGrpSpPr>
          <p:cNvPr descr="aa8ae2c2-cd33-468e-8cdf-ec0a989df896" id="73" name="339b94df-b4a9-4b48-94ee-d748c044265a.source.6.zh-Hans.pptx">
            <a:extLst>
              <a:ext uri="{FF2B5EF4-FFF2-40B4-BE49-F238E27FC236}">
                <a16:creationId id="{C16615A2-520F-2CDE-0019-C148E8410DCF}"/>
              </a:ext>
            </a:extLst>
          </p:cNvPr>
          <p:cNvGrpSpPr/>
          <p:nvPr/>
        </p:nvGrpSpPr>
        <p:grpSpPr>
          <a:xfrm>
            <a:off x="0" y="1130300"/>
            <a:ext cx="12192000" cy="5727699"/>
            <a:chOff x="0" y="1130300"/>
            <a:chExt cx="12192000" cy="5727699"/>
          </a:xfrm>
        </p:grpSpPr>
        <p:sp>
          <p:nvSpPr>
            <p:cNvPr descr="4ec82a1b-7ab0-441d-86fa-c6c4b319190a" id="3" name="PictureMisc">
              <a:extLst>
                <a:ext uri="{FF2B5EF4-FFF2-40B4-BE49-F238E27FC236}">
                  <a16:creationId id="{D78041E5-DF2F-43DE-B5D5-8DD267DD9083}"/>
                </a:ext>
              </a:extLst>
            </p:cNvPr>
            <p:cNvSpPr/>
            <p:nvPr/>
          </p:nvSpPr>
          <p:spPr>
            <a:xfrm flipV="false" flipH="false">
              <a:off x="0" y="5940436"/>
              <a:ext cx="12192000" cy="917563"/>
            </a:xfrm>
            <a:prstGeom prst="rect">
              <a:avLst/>
            </a:prstGeom>
            <a:blipFill rotWithShape="false">
              <a:blip r:embed="rId4"/>
              <a:srcRect/>
              <a:stretch>
                <a:fillRect b="-323375" t="-323375" r="0" l="0"/>
              </a:stretch>
            </a:blipFill>
            <a:ln algn="ctr" cap="flat" cmpd="sng" w="12700">
              <a:noFill/>
              <a:prstDash val="solid"/>
              <a:miter lim="800000"/>
            </a:ln>
            <a:effectLst/>
            <a:extLst>
              <a:ext uri="{91240B29-F687-4F45-9708-019B960494DF}">
                <a14:hiddenLine algn="ctr" cap="flat" cmpd="sng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/>
            </a:bodyPr>
            <a:lstStyle/>
            <a:p>
              <a:pPr algn="ctr"/>
            </a:p>
          </p:txBody>
        </p:sp>
        <p:sp>
          <p:nvSpPr>
            <p:cNvPr descr="5df197ba-cb37-4e35-acb9-ed51c6319368" id="5" name="iṧḷïḋé">
              <a:extLst>
                <a:ext uri="{FF2B5EF4-FFF2-40B4-BE49-F238E27FC236}">
                  <a16:creationId id="{15EC8DB9-F725-4179-80AE-49FD0541FF60}"/>
                </a:ext>
              </a:extLst>
            </p:cNvPr>
            <p:cNvSpPr/>
            <p:nvPr/>
          </p:nvSpPr>
          <p:spPr>
            <a:xfrm flipV="false" flipH="false">
              <a:off x="4504738" y="2734404"/>
              <a:ext cx="3190876" cy="3190874"/>
            </a:xfrm>
            <a:prstGeom prst="ellipse">
              <a:avLst/>
            </a:prstGeom>
            <a:noFill/>
            <a:ln>
              <a:solidFill>
                <a:schemeClr val="tx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1e465cd2-3f03-4207-a734-c8f324cdabaf" id="55" name="ïsľíďé">
              <a:extLst>
                <a:ext uri="{FF2B5EF4-FFF2-40B4-BE49-F238E27FC236}">
                  <a16:creationId id="{80C30293-7EED-4637-B8B4-BE5399036F01}"/>
                </a:ext>
              </a:extLst>
            </p:cNvPr>
            <p:cNvSpPr/>
            <p:nvPr/>
          </p:nvSpPr>
          <p:spPr>
            <a:xfrm flipV="false" flipH="false">
              <a:off x="5772560" y="4867991"/>
              <a:ext cx="628597" cy="315934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 fontScale="55000" lnSpcReduction="20000"/>
            </a:bodyPr>
            <a:lstStyle/>
            <a:p>
              <a:pPr algn="ctr"/>
            </a:p>
          </p:txBody>
        </p:sp>
        <p:sp>
          <p:nvSpPr>
            <p:cNvPr descr="34ef3c0c-897b-49ed-ad75-0ff784c4a8e6" id="57" name="iṩlîḋé">
              <a:extLst>
                <a:ext uri="{FF2B5EF4-FFF2-40B4-BE49-F238E27FC236}">
                  <a16:creationId id="{188D8754-438B-4C34-B323-0D269737D93F}"/>
                </a:ext>
              </a:extLst>
            </p:cNvPr>
            <p:cNvSpPr/>
            <p:nvPr/>
          </p:nvSpPr>
          <p:spPr>
            <a:xfrm flipV="false" flipH="false">
              <a:off x="4774183" y="4365494"/>
              <a:ext cx="2633676" cy="1323695"/>
            </a:xfrm>
            <a:prstGeom prst="ellipse">
              <a:avLst/>
            </a:prstGeom>
            <a:noFill/>
            <a:ln w="12700">
              <a:solidFill>
                <a:schemeClr val="accent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/>
            </a:bodyPr>
            <a:lstStyle/>
            <a:p>
              <a:pPr algn="ctr"/>
            </a:p>
          </p:txBody>
        </p:sp>
        <p:sp>
          <p:nvSpPr>
            <p:cNvPr descr="d24ed46c-461c-4437-8684-102cbc7b056d" id="58" name="îšḷîḋe">
              <a:extLst>
                <a:ext uri="{FF2B5EF4-FFF2-40B4-BE49-F238E27FC236}">
                  <a16:creationId id="{5DF0DD9D-80C7-4CF7-A1CE-702B68818400}"/>
                </a:ext>
              </a:extLst>
            </p:cNvPr>
            <p:cNvSpPr/>
            <p:nvPr/>
          </p:nvSpPr>
          <p:spPr>
            <a:xfrm flipV="false" flipH="false">
              <a:off x="4724156" y="4997837"/>
              <a:ext cx="109736" cy="6275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153754b3-7278-4e13-9d2d-0400fef8a4aa" id="59" name="ïṣḻiḑè">
              <a:extLst>
                <a:ext uri="{FF2B5EF4-FFF2-40B4-BE49-F238E27FC236}">
                  <a16:creationId id="{C501A3C3-0B69-4746-8E75-C219BA9EEBE9}"/>
                </a:ext>
              </a:extLst>
            </p:cNvPr>
            <p:cNvSpPr/>
            <p:nvPr/>
          </p:nvSpPr>
          <p:spPr>
            <a:xfrm flipV="false" flipH="false">
              <a:off x="7359077" y="4997837"/>
              <a:ext cx="109736" cy="6275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84c8c4f9-54b9-48b2-b80f-d8b0a583bf0e" id="60" name="íṧľiḍè">
              <a:extLst>
                <a:ext uri="{FF2B5EF4-FFF2-40B4-BE49-F238E27FC236}">
                  <a16:creationId id="{CB69C62C-BB50-41EB-B380-7D769C739FB6}"/>
                </a:ext>
              </a:extLst>
            </p:cNvPr>
            <p:cNvSpPr/>
            <p:nvPr/>
          </p:nvSpPr>
          <p:spPr>
            <a:xfrm flipV="false" flipH="false">
              <a:off x="6695186" y="4423152"/>
              <a:ext cx="109736" cy="6275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34135e22-22cf-4ff2-8794-800f6e511b63" id="61" name="íṥľïdé">
              <a:extLst>
                <a:ext uri="{FF2B5EF4-FFF2-40B4-BE49-F238E27FC236}">
                  <a16:creationId id="{D4AFFFF3-5A50-41EE-BE40-1D33FD9B8C0F}"/>
                </a:ext>
              </a:extLst>
            </p:cNvPr>
            <p:cNvSpPr/>
            <p:nvPr/>
          </p:nvSpPr>
          <p:spPr>
            <a:xfrm flipV="false" flipH="false">
              <a:off x="5388802" y="4423152"/>
              <a:ext cx="109736" cy="6275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5ac9584d-7bcf-4dc2-b3e8-063437b1fb8e" id="62" name="îsḻiḋe">
              <a:extLst>
                <a:ext uri="{FF2B5EF4-FFF2-40B4-BE49-F238E27FC236}">
                  <a16:creationId id="{FA767C20-B091-48AE-A608-C6C45EDC955E}"/>
                </a:ext>
              </a:extLst>
            </p:cNvPr>
            <p:cNvSpPr/>
            <p:nvPr/>
          </p:nvSpPr>
          <p:spPr>
            <a:xfrm flipV="false" flipH="false">
              <a:off x="6695186" y="5573370"/>
              <a:ext cx="109736" cy="6275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84110b97-c4b6-4a60-8377-5b620904473c" id="63" name="ï$1ïḑé">
              <a:extLst>
                <a:ext uri="{FF2B5EF4-FFF2-40B4-BE49-F238E27FC236}">
                  <a16:creationId id="{22C75D8F-6C73-4AD7-8BBA-4B8346B21CA3}"/>
                </a:ext>
              </a:extLst>
            </p:cNvPr>
            <p:cNvSpPr/>
            <p:nvPr/>
          </p:nvSpPr>
          <p:spPr>
            <a:xfrm flipV="false" flipH="false">
              <a:off x="5388802" y="5573370"/>
              <a:ext cx="109736" cy="62751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2a958d3a-33a2-490c-bc6b-b085e64a9061" id="51" name="îsḻïḑe">
              <a:extLst>
                <a:ext uri="{FF2B5EF4-FFF2-40B4-BE49-F238E27FC236}">
                  <a16:creationId id="{71F9DE2B-5D6E-42A2-BF41-3EC9625414E4}"/>
                </a:ext>
              </a:extLst>
            </p:cNvPr>
            <p:cNvSpPr/>
            <p:nvPr/>
          </p:nvSpPr>
          <p:spPr>
            <a:xfrm flipV="false" flipH="false">
              <a:off x="6005003" y="2970491"/>
              <a:ext cx="628268" cy="22217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21597" w="20942">
                  <a:moveTo>
                    <a:pt x="8563" y="0"/>
                  </a:moveTo>
                  <a:cubicBezTo>
                    <a:pt x="10027" y="-3"/>
                    <a:pt x="12311" y="423"/>
                    <a:pt x="12311" y="1065"/>
                  </a:cubicBezTo>
                  <a:cubicBezTo>
                    <a:pt x="12311" y="1707"/>
                    <a:pt x="12132" y="1985"/>
                    <a:pt x="11954" y="2193"/>
                  </a:cubicBezTo>
                  <a:cubicBezTo>
                    <a:pt x="11775" y="2401"/>
                    <a:pt x="11537" y="2367"/>
                    <a:pt x="11537" y="2367"/>
                  </a:cubicBezTo>
                  <a:cubicBezTo>
                    <a:pt x="11537" y="2367"/>
                    <a:pt x="11597" y="2801"/>
                    <a:pt x="11121" y="2905"/>
                  </a:cubicBezTo>
                  <a:cubicBezTo>
                    <a:pt x="10645" y="3009"/>
                    <a:pt x="10526" y="3043"/>
                    <a:pt x="10526" y="3182"/>
                  </a:cubicBezTo>
                  <a:cubicBezTo>
                    <a:pt x="10526" y="3321"/>
                    <a:pt x="10823" y="3425"/>
                    <a:pt x="11240" y="3564"/>
                  </a:cubicBezTo>
                  <a:cubicBezTo>
                    <a:pt x="11656" y="3703"/>
                    <a:pt x="13442" y="3859"/>
                    <a:pt x="14393" y="3963"/>
                  </a:cubicBezTo>
                  <a:cubicBezTo>
                    <a:pt x="15346" y="4067"/>
                    <a:pt x="16119" y="4241"/>
                    <a:pt x="16654" y="4588"/>
                  </a:cubicBezTo>
                  <a:cubicBezTo>
                    <a:pt x="17190" y="4935"/>
                    <a:pt x="17963" y="5369"/>
                    <a:pt x="18975" y="5664"/>
                  </a:cubicBezTo>
                  <a:cubicBezTo>
                    <a:pt x="19986" y="5959"/>
                    <a:pt x="21236" y="6427"/>
                    <a:pt x="20879" y="6878"/>
                  </a:cubicBezTo>
                  <a:cubicBezTo>
                    <a:pt x="20522" y="7329"/>
                    <a:pt x="18380" y="7676"/>
                    <a:pt x="17190" y="7486"/>
                  </a:cubicBezTo>
                  <a:cubicBezTo>
                    <a:pt x="16000" y="7295"/>
                    <a:pt x="15524" y="7277"/>
                    <a:pt x="15524" y="7277"/>
                  </a:cubicBezTo>
                  <a:cubicBezTo>
                    <a:pt x="15524" y="7277"/>
                    <a:pt x="16297" y="8266"/>
                    <a:pt x="16654" y="9255"/>
                  </a:cubicBezTo>
                  <a:cubicBezTo>
                    <a:pt x="17011" y="10245"/>
                    <a:pt x="17963" y="11199"/>
                    <a:pt x="17428" y="11286"/>
                  </a:cubicBezTo>
                  <a:cubicBezTo>
                    <a:pt x="16893" y="11372"/>
                    <a:pt x="16119" y="11477"/>
                    <a:pt x="16119" y="11477"/>
                  </a:cubicBezTo>
                  <a:cubicBezTo>
                    <a:pt x="16119" y="11477"/>
                    <a:pt x="15958" y="12874"/>
                    <a:pt x="15107" y="14083"/>
                  </a:cubicBezTo>
                  <a:cubicBezTo>
                    <a:pt x="14257" y="15292"/>
                    <a:pt x="13947" y="15840"/>
                    <a:pt x="13838" y="16560"/>
                  </a:cubicBezTo>
                  <a:cubicBezTo>
                    <a:pt x="13728" y="17279"/>
                    <a:pt x="13454" y="17807"/>
                    <a:pt x="13673" y="18111"/>
                  </a:cubicBezTo>
                  <a:cubicBezTo>
                    <a:pt x="13893" y="18415"/>
                    <a:pt x="15318" y="19006"/>
                    <a:pt x="16141" y="19118"/>
                  </a:cubicBezTo>
                  <a:cubicBezTo>
                    <a:pt x="16963" y="19230"/>
                    <a:pt x="18444" y="19230"/>
                    <a:pt x="19047" y="19310"/>
                  </a:cubicBezTo>
                  <a:cubicBezTo>
                    <a:pt x="19650" y="19390"/>
                    <a:pt x="20089" y="19614"/>
                    <a:pt x="18718" y="19678"/>
                  </a:cubicBezTo>
                  <a:cubicBezTo>
                    <a:pt x="17347" y="19742"/>
                    <a:pt x="14770" y="19630"/>
                    <a:pt x="14112" y="19566"/>
                  </a:cubicBezTo>
                  <a:cubicBezTo>
                    <a:pt x="13454" y="19502"/>
                    <a:pt x="12412" y="19358"/>
                    <a:pt x="12412" y="19358"/>
                  </a:cubicBezTo>
                  <a:cubicBezTo>
                    <a:pt x="12412" y="19358"/>
                    <a:pt x="12741" y="19598"/>
                    <a:pt x="11261" y="19598"/>
                  </a:cubicBezTo>
                  <a:cubicBezTo>
                    <a:pt x="9780" y="19598"/>
                    <a:pt x="9506" y="19566"/>
                    <a:pt x="9451" y="19294"/>
                  </a:cubicBezTo>
                  <a:cubicBezTo>
                    <a:pt x="9397" y="19022"/>
                    <a:pt x="9451" y="18655"/>
                    <a:pt x="9232" y="18463"/>
                  </a:cubicBezTo>
                  <a:cubicBezTo>
                    <a:pt x="9012" y="18271"/>
                    <a:pt x="10109" y="17775"/>
                    <a:pt x="9561" y="17503"/>
                  </a:cubicBezTo>
                  <a:cubicBezTo>
                    <a:pt x="9012" y="17231"/>
                    <a:pt x="8464" y="16528"/>
                    <a:pt x="8958" y="16112"/>
                  </a:cubicBezTo>
                  <a:cubicBezTo>
                    <a:pt x="9451" y="15696"/>
                    <a:pt x="8793" y="15281"/>
                    <a:pt x="8958" y="15009"/>
                  </a:cubicBezTo>
                  <a:cubicBezTo>
                    <a:pt x="9122" y="14737"/>
                    <a:pt x="9341" y="14369"/>
                    <a:pt x="9341" y="13953"/>
                  </a:cubicBezTo>
                  <a:cubicBezTo>
                    <a:pt x="9341" y="13538"/>
                    <a:pt x="9287" y="13234"/>
                    <a:pt x="9287" y="13234"/>
                  </a:cubicBezTo>
                  <a:cubicBezTo>
                    <a:pt x="9287" y="13234"/>
                    <a:pt x="8245" y="14801"/>
                    <a:pt x="7971" y="15217"/>
                  </a:cubicBezTo>
                  <a:cubicBezTo>
                    <a:pt x="7696" y="15632"/>
                    <a:pt x="7258" y="17119"/>
                    <a:pt x="7258" y="17567"/>
                  </a:cubicBezTo>
                  <a:cubicBezTo>
                    <a:pt x="7258" y="18015"/>
                    <a:pt x="6107" y="18623"/>
                    <a:pt x="6052" y="19022"/>
                  </a:cubicBezTo>
                  <a:cubicBezTo>
                    <a:pt x="5997" y="19422"/>
                    <a:pt x="5942" y="19662"/>
                    <a:pt x="5558" y="19662"/>
                  </a:cubicBezTo>
                  <a:cubicBezTo>
                    <a:pt x="5174" y="19662"/>
                    <a:pt x="5942" y="20110"/>
                    <a:pt x="6216" y="20462"/>
                  </a:cubicBezTo>
                  <a:cubicBezTo>
                    <a:pt x="6490" y="20813"/>
                    <a:pt x="7313" y="21597"/>
                    <a:pt x="5723" y="21597"/>
                  </a:cubicBezTo>
                  <a:cubicBezTo>
                    <a:pt x="4132" y="21597"/>
                    <a:pt x="2323" y="21405"/>
                    <a:pt x="2268" y="20909"/>
                  </a:cubicBezTo>
                  <a:cubicBezTo>
                    <a:pt x="2213" y="20414"/>
                    <a:pt x="2432" y="19982"/>
                    <a:pt x="1994" y="19790"/>
                  </a:cubicBezTo>
                  <a:cubicBezTo>
                    <a:pt x="1555" y="19598"/>
                    <a:pt x="1500" y="19182"/>
                    <a:pt x="1555" y="18927"/>
                  </a:cubicBezTo>
                  <a:cubicBezTo>
                    <a:pt x="1610" y="18671"/>
                    <a:pt x="1336" y="18239"/>
                    <a:pt x="1555" y="17695"/>
                  </a:cubicBezTo>
                  <a:cubicBezTo>
                    <a:pt x="1775" y="17152"/>
                    <a:pt x="1775" y="16240"/>
                    <a:pt x="2213" y="15552"/>
                  </a:cubicBezTo>
                  <a:cubicBezTo>
                    <a:pt x="2652" y="14865"/>
                    <a:pt x="2761" y="13809"/>
                    <a:pt x="2981" y="12978"/>
                  </a:cubicBezTo>
                  <a:cubicBezTo>
                    <a:pt x="3200" y="12146"/>
                    <a:pt x="3365" y="11730"/>
                    <a:pt x="3090" y="11603"/>
                  </a:cubicBezTo>
                  <a:cubicBezTo>
                    <a:pt x="2816" y="11475"/>
                    <a:pt x="1172" y="11363"/>
                    <a:pt x="733" y="11331"/>
                  </a:cubicBezTo>
                  <a:cubicBezTo>
                    <a:pt x="294" y="11299"/>
                    <a:pt x="1281" y="10435"/>
                    <a:pt x="1610" y="9716"/>
                  </a:cubicBezTo>
                  <a:cubicBezTo>
                    <a:pt x="1939" y="8996"/>
                    <a:pt x="2542" y="8564"/>
                    <a:pt x="2871" y="8053"/>
                  </a:cubicBezTo>
                  <a:cubicBezTo>
                    <a:pt x="3200" y="7541"/>
                    <a:pt x="3200" y="7301"/>
                    <a:pt x="2487" y="6933"/>
                  </a:cubicBezTo>
                  <a:cubicBezTo>
                    <a:pt x="1775" y="6565"/>
                    <a:pt x="897" y="6326"/>
                    <a:pt x="513" y="5494"/>
                  </a:cubicBezTo>
                  <a:cubicBezTo>
                    <a:pt x="130" y="4663"/>
                    <a:pt x="-364" y="4119"/>
                    <a:pt x="404" y="3911"/>
                  </a:cubicBezTo>
                  <a:cubicBezTo>
                    <a:pt x="1172" y="3703"/>
                    <a:pt x="2652" y="3815"/>
                    <a:pt x="3748" y="3559"/>
                  </a:cubicBezTo>
                  <a:cubicBezTo>
                    <a:pt x="4845" y="3303"/>
                    <a:pt x="5010" y="3015"/>
                    <a:pt x="5503" y="2983"/>
                  </a:cubicBezTo>
                  <a:cubicBezTo>
                    <a:pt x="5997" y="2951"/>
                    <a:pt x="6106" y="2920"/>
                    <a:pt x="6106" y="2744"/>
                  </a:cubicBezTo>
                  <a:cubicBezTo>
                    <a:pt x="6106" y="2568"/>
                    <a:pt x="5942" y="2392"/>
                    <a:pt x="5942" y="2392"/>
                  </a:cubicBezTo>
                  <a:cubicBezTo>
                    <a:pt x="5942" y="2392"/>
                    <a:pt x="5174" y="2248"/>
                    <a:pt x="5010" y="2024"/>
                  </a:cubicBezTo>
                  <a:cubicBezTo>
                    <a:pt x="4845" y="1800"/>
                    <a:pt x="4681" y="1240"/>
                    <a:pt x="4900" y="857"/>
                  </a:cubicBezTo>
                  <a:cubicBezTo>
                    <a:pt x="5119" y="473"/>
                    <a:pt x="6318" y="5"/>
                    <a:pt x="8563" y="0"/>
                  </a:cubicBezTo>
                  <a:close/>
                </a:path>
              </a:pathLst>
            </a:custGeom>
            <a:solidFill>
              <a:schemeClr val="accent1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/>
            </a:bodyPr>
            <a:lstStyle/>
            <a:p>
              <a:pPr algn="ctr"/>
            </a:p>
          </p:txBody>
        </p:sp>
        <p:sp>
          <p:nvSpPr>
            <p:cNvPr descr="39b2588c-2fcc-48e5-aa29-a1d7c9080213" id="52" name="îšlïḓé">
              <a:extLst>
                <a:ext uri="{FF2B5EF4-FFF2-40B4-BE49-F238E27FC236}">
                  <a16:creationId id="{04188C47-5B30-4C1C-A91A-558E6D05E5CC}"/>
                </a:ext>
              </a:extLst>
            </p:cNvPr>
            <p:cNvSpPr/>
            <p:nvPr/>
          </p:nvSpPr>
          <p:spPr>
            <a:xfrm flipV="false" flipH="false">
              <a:off x="6173701" y="3255169"/>
              <a:ext cx="161980" cy="125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21600" w="21600">
                  <a:moveTo>
                    <a:pt x="20143" y="9828"/>
                  </a:moveTo>
                  <a:cubicBezTo>
                    <a:pt x="20503" y="10692"/>
                    <a:pt x="21004" y="11543"/>
                    <a:pt x="21600" y="12462"/>
                  </a:cubicBezTo>
                  <a:cubicBezTo>
                    <a:pt x="20797" y="15394"/>
                    <a:pt x="20629" y="18810"/>
                    <a:pt x="20550" y="21600"/>
                  </a:cubicBezTo>
                  <a:cubicBezTo>
                    <a:pt x="17285" y="18886"/>
                    <a:pt x="18957" y="12766"/>
                    <a:pt x="16102" y="12414"/>
                  </a:cubicBezTo>
                  <a:cubicBezTo>
                    <a:pt x="13346" y="12074"/>
                    <a:pt x="12988" y="13608"/>
                    <a:pt x="12526" y="15998"/>
                  </a:cubicBezTo>
                  <a:cubicBezTo>
                    <a:pt x="12064" y="18387"/>
                    <a:pt x="11785" y="20178"/>
                    <a:pt x="11785" y="20178"/>
                  </a:cubicBezTo>
                  <a:cubicBezTo>
                    <a:pt x="11785" y="20178"/>
                    <a:pt x="2700" y="7597"/>
                    <a:pt x="0" y="3147"/>
                  </a:cubicBezTo>
                  <a:cubicBezTo>
                    <a:pt x="1311" y="2680"/>
                    <a:pt x="1742" y="2046"/>
                    <a:pt x="1827" y="0"/>
                  </a:cubicBezTo>
                  <a:cubicBezTo>
                    <a:pt x="4847" y="4160"/>
                    <a:pt x="12262" y="11667"/>
                    <a:pt x="15756" y="11667"/>
                  </a:cubicBezTo>
                  <a:cubicBezTo>
                    <a:pt x="17415" y="11667"/>
                    <a:pt x="18853" y="10951"/>
                    <a:pt x="20143" y="9828"/>
                  </a:cubicBezTo>
                  <a:close/>
                </a:path>
              </a:pathLst>
            </a:custGeom>
            <a:solidFill>
              <a:srgbClr val="FFFFFF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11d05c0a-43e2-4aab-b4b5-47dbc5e655c3" id="53" name="ïşļiḍè">
              <a:extLst>
                <a:ext uri="{FF2B5EF4-FFF2-40B4-BE49-F238E27FC236}">
                  <a16:creationId id="{773CA4A6-8EE6-4553-BB46-5BB7A3F771EC}"/>
                </a:ext>
              </a:extLst>
            </p:cNvPr>
            <p:cNvSpPr/>
            <p:nvPr/>
          </p:nvSpPr>
          <p:spPr>
            <a:xfrm flipV="false" flipH="false">
              <a:off x="6342399" y="3592565"/>
              <a:ext cx="67653" cy="94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21600" w="20108">
                  <a:moveTo>
                    <a:pt x="11314" y="594"/>
                  </a:moveTo>
                  <a:lnTo>
                    <a:pt x="0" y="0"/>
                  </a:lnTo>
                  <a:cubicBezTo>
                    <a:pt x="0" y="0"/>
                    <a:pt x="10284" y="5549"/>
                    <a:pt x="10284" y="11495"/>
                  </a:cubicBezTo>
                  <a:cubicBezTo>
                    <a:pt x="10284" y="17438"/>
                    <a:pt x="9772" y="20013"/>
                    <a:pt x="9772" y="20013"/>
                  </a:cubicBezTo>
                  <a:lnTo>
                    <a:pt x="18772" y="21600"/>
                  </a:lnTo>
                  <a:cubicBezTo>
                    <a:pt x="18772" y="21600"/>
                    <a:pt x="21600" y="15655"/>
                    <a:pt x="19026" y="9907"/>
                  </a:cubicBezTo>
                  <a:cubicBezTo>
                    <a:pt x="16457" y="4162"/>
                    <a:pt x="13629" y="2575"/>
                    <a:pt x="11314" y="594"/>
                  </a:cubicBezTo>
                  <a:close/>
                </a:path>
              </a:pathLst>
            </a:custGeom>
            <a:solidFill>
              <a:srgbClr val="FFFFFF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68cfc259-19e5-4899-aea2-e0b68e757259" id="54" name="íŝlíḋé">
              <a:extLst>
                <a:ext uri="{FF2B5EF4-FFF2-40B4-BE49-F238E27FC236}">
                  <a16:creationId id="{D79DBF68-79F7-405B-9981-4EA423F92992}"/>
                </a:ext>
              </a:extLst>
            </p:cNvPr>
            <p:cNvSpPr/>
            <p:nvPr/>
          </p:nvSpPr>
          <p:spPr>
            <a:xfrm flipV="false" flipH="false">
              <a:off x="6384573" y="3813981"/>
              <a:ext cx="29676" cy="81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21600" w="21600">
                  <a:moveTo>
                    <a:pt x="6479" y="0"/>
                  </a:moveTo>
                  <a:cubicBezTo>
                    <a:pt x="6479" y="0"/>
                    <a:pt x="2878" y="12381"/>
                    <a:pt x="1439" y="16334"/>
                  </a:cubicBezTo>
                  <a:cubicBezTo>
                    <a:pt x="0" y="20286"/>
                    <a:pt x="0" y="21600"/>
                    <a:pt x="0" y="21600"/>
                  </a:cubicBezTo>
                  <a:lnTo>
                    <a:pt x="21600" y="20286"/>
                  </a:lnTo>
                  <a:cubicBezTo>
                    <a:pt x="21600" y="20286"/>
                    <a:pt x="16556" y="10275"/>
                    <a:pt x="6479" y="0"/>
                  </a:cubicBezTo>
                  <a:close/>
                </a:path>
              </a:pathLst>
            </a:custGeom>
            <a:solidFill>
              <a:srgbClr val="FFFFFF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641ae7f1-50be-4424-b6be-45e7322c6feb" id="47" name="iṣļîḑé">
              <a:extLst>
                <a:ext uri="{FF2B5EF4-FFF2-40B4-BE49-F238E27FC236}">
                  <a16:creationId id="{655FB4D0-07FF-4D18-80AE-86FE0E41D5F7}"/>
                </a:ext>
              </a:extLst>
            </p:cNvPr>
            <p:cNvSpPr/>
            <p:nvPr/>
          </p:nvSpPr>
          <p:spPr>
            <a:xfrm flipV="false" flipH="false">
              <a:off x="5835631" y="3316994"/>
              <a:ext cx="134619" cy="1900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16430" w="17393">
                  <a:moveTo>
                    <a:pt x="186" y="1062"/>
                  </a:moveTo>
                  <a:cubicBezTo>
                    <a:pt x="6551" y="2887"/>
                    <a:pt x="-497" y="5169"/>
                    <a:pt x="1549" y="7298"/>
                  </a:cubicBezTo>
                  <a:cubicBezTo>
                    <a:pt x="3596" y="9428"/>
                    <a:pt x="-951" y="10950"/>
                    <a:pt x="186" y="13839"/>
                  </a:cubicBezTo>
                  <a:cubicBezTo>
                    <a:pt x="1322" y="16729"/>
                    <a:pt x="11099" y="16577"/>
                    <a:pt x="15874" y="16273"/>
                  </a:cubicBezTo>
                  <a:cubicBezTo>
                    <a:pt x="20649" y="15969"/>
                    <a:pt x="13827" y="-4871"/>
                    <a:pt x="186" y="1062"/>
                  </a:cubicBezTo>
                  <a:close/>
                </a:path>
              </a:pathLst>
            </a:custGeom>
            <a:solidFill>
              <a:srgbClr val="F1F1F1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 fontScale="40000" lnSpcReduction="20000"/>
            </a:bodyPr>
            <a:lstStyle/>
            <a:p>
              <a:pPr algn="ctr"/>
            </a:p>
          </p:txBody>
        </p:sp>
        <p:sp>
          <p:nvSpPr>
            <p:cNvPr descr="b79e99c6-4b6b-40ef-9340-08dadf13f7ed" id="48" name="ïṣḻîďê">
              <a:extLst>
                <a:ext uri="{FF2B5EF4-FFF2-40B4-BE49-F238E27FC236}">
                  <a16:creationId id="{BECEABD3-E1BC-4A4E-90A4-4DE9097B9558}"/>
                </a:ext>
              </a:extLst>
            </p:cNvPr>
            <p:cNvSpPr/>
            <p:nvPr/>
          </p:nvSpPr>
          <p:spPr>
            <a:xfrm flipV="false" flipH="false">
              <a:off x="5770321" y="3065085"/>
              <a:ext cx="298223" cy="4347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19358" w="18339">
                  <a:moveTo>
                    <a:pt x="710" y="2062"/>
                  </a:moveTo>
                  <a:cubicBezTo>
                    <a:pt x="4444" y="-1631"/>
                    <a:pt x="14162" y="-123"/>
                    <a:pt x="14072" y="4672"/>
                  </a:cubicBezTo>
                  <a:cubicBezTo>
                    <a:pt x="13981" y="9467"/>
                    <a:pt x="18111" y="6414"/>
                    <a:pt x="16740" y="8825"/>
                  </a:cubicBezTo>
                  <a:cubicBezTo>
                    <a:pt x="15368" y="11235"/>
                    <a:pt x="19697" y="10962"/>
                    <a:pt x="17891" y="12944"/>
                  </a:cubicBezTo>
                  <a:cubicBezTo>
                    <a:pt x="16085" y="14926"/>
                    <a:pt x="20502" y="15370"/>
                    <a:pt x="16264" y="17670"/>
                  </a:cubicBezTo>
                  <a:cubicBezTo>
                    <a:pt x="12026" y="19969"/>
                    <a:pt x="9576" y="19252"/>
                    <a:pt x="9576" y="19252"/>
                  </a:cubicBezTo>
                  <a:cubicBezTo>
                    <a:pt x="9576" y="19252"/>
                    <a:pt x="10880" y="5804"/>
                    <a:pt x="3218" y="7372"/>
                  </a:cubicBezTo>
                  <a:cubicBezTo>
                    <a:pt x="842" y="7859"/>
                    <a:pt x="-1098" y="3848"/>
                    <a:pt x="710" y="2062"/>
                  </a:cubicBezTo>
                  <a:close/>
                </a:path>
              </a:pathLst>
            </a:custGeom>
            <a:solidFill>
              <a:schemeClr val="accent1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/>
            </a:bodyPr>
            <a:lstStyle/>
            <a:p>
              <a:pPr algn="ctr"/>
            </a:p>
          </p:txBody>
        </p:sp>
        <p:sp>
          <p:nvSpPr>
            <p:cNvPr descr="595e6899-6be1-4f5d-8d0b-5226e182432f" id="49" name="ïśľïḓê">
              <a:extLst>
                <a:ext uri="{FF2B5EF4-FFF2-40B4-BE49-F238E27FC236}">
                  <a16:creationId id="{0D00A3AC-5EDE-4EF7-8A3B-71FEFE434CB2}"/>
                </a:ext>
              </a:extLst>
            </p:cNvPr>
            <p:cNvSpPr/>
            <p:nvPr/>
          </p:nvSpPr>
          <p:spPr>
            <a:xfrm flipV="false" flipH="false">
              <a:off x="5593050" y="3065085"/>
              <a:ext cx="604344" cy="20608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21490" w="21600">
                  <a:moveTo>
                    <a:pt x="9729" y="0"/>
                  </a:moveTo>
                  <a:cubicBezTo>
                    <a:pt x="11263" y="-1"/>
                    <a:pt x="12626" y="216"/>
                    <a:pt x="13309" y="696"/>
                  </a:cubicBezTo>
                  <a:cubicBezTo>
                    <a:pt x="13991" y="1177"/>
                    <a:pt x="14104" y="1724"/>
                    <a:pt x="13877" y="2006"/>
                  </a:cubicBezTo>
                  <a:cubicBezTo>
                    <a:pt x="13685" y="2245"/>
                    <a:pt x="14425" y="2938"/>
                    <a:pt x="14755" y="3173"/>
                  </a:cubicBezTo>
                  <a:cubicBezTo>
                    <a:pt x="15167" y="3467"/>
                    <a:pt x="15809" y="3880"/>
                    <a:pt x="15809" y="3880"/>
                  </a:cubicBezTo>
                  <a:cubicBezTo>
                    <a:pt x="15809" y="3880"/>
                    <a:pt x="16491" y="4178"/>
                    <a:pt x="16491" y="4592"/>
                  </a:cubicBezTo>
                  <a:cubicBezTo>
                    <a:pt x="16491" y="5007"/>
                    <a:pt x="16434" y="5604"/>
                    <a:pt x="16945" y="6366"/>
                  </a:cubicBezTo>
                  <a:cubicBezTo>
                    <a:pt x="17457" y="7129"/>
                    <a:pt x="17400" y="7295"/>
                    <a:pt x="16945" y="7676"/>
                  </a:cubicBezTo>
                  <a:cubicBezTo>
                    <a:pt x="16491" y="8058"/>
                    <a:pt x="15013" y="8787"/>
                    <a:pt x="15013" y="8787"/>
                  </a:cubicBezTo>
                  <a:cubicBezTo>
                    <a:pt x="15013" y="8787"/>
                    <a:pt x="16434" y="8986"/>
                    <a:pt x="15923" y="9168"/>
                  </a:cubicBezTo>
                  <a:cubicBezTo>
                    <a:pt x="15411" y="9351"/>
                    <a:pt x="14957" y="9417"/>
                    <a:pt x="14957" y="9417"/>
                  </a:cubicBezTo>
                  <a:cubicBezTo>
                    <a:pt x="14957" y="9417"/>
                    <a:pt x="16491" y="10064"/>
                    <a:pt x="15695" y="10760"/>
                  </a:cubicBezTo>
                  <a:cubicBezTo>
                    <a:pt x="14900" y="11456"/>
                    <a:pt x="14750" y="11966"/>
                    <a:pt x="14841" y="12604"/>
                  </a:cubicBezTo>
                  <a:cubicBezTo>
                    <a:pt x="14932" y="13241"/>
                    <a:pt x="14932" y="13799"/>
                    <a:pt x="14932" y="13799"/>
                  </a:cubicBezTo>
                  <a:lnTo>
                    <a:pt x="14021" y="13852"/>
                  </a:lnTo>
                  <a:cubicBezTo>
                    <a:pt x="14021" y="13852"/>
                    <a:pt x="14021" y="14437"/>
                    <a:pt x="14932" y="14809"/>
                  </a:cubicBezTo>
                  <a:cubicBezTo>
                    <a:pt x="15843" y="15181"/>
                    <a:pt x="17300" y="15792"/>
                    <a:pt x="17573" y="16775"/>
                  </a:cubicBezTo>
                  <a:cubicBezTo>
                    <a:pt x="17846" y="17758"/>
                    <a:pt x="18574" y="18608"/>
                    <a:pt x="19576" y="18847"/>
                  </a:cubicBezTo>
                  <a:cubicBezTo>
                    <a:pt x="20578" y="19086"/>
                    <a:pt x="21600" y="19060"/>
                    <a:pt x="21600" y="19462"/>
                  </a:cubicBezTo>
                  <a:cubicBezTo>
                    <a:pt x="21600" y="19865"/>
                    <a:pt x="21334" y="20329"/>
                    <a:pt x="21334" y="20531"/>
                  </a:cubicBezTo>
                  <a:cubicBezTo>
                    <a:pt x="21334" y="20732"/>
                    <a:pt x="21334" y="21011"/>
                    <a:pt x="21334" y="21011"/>
                  </a:cubicBezTo>
                  <a:lnTo>
                    <a:pt x="20910" y="21042"/>
                  </a:lnTo>
                  <a:cubicBezTo>
                    <a:pt x="20910" y="21042"/>
                    <a:pt x="21016" y="20809"/>
                    <a:pt x="20910" y="20546"/>
                  </a:cubicBezTo>
                  <a:cubicBezTo>
                    <a:pt x="20804" y="20283"/>
                    <a:pt x="20538" y="19927"/>
                    <a:pt x="19955" y="20035"/>
                  </a:cubicBezTo>
                  <a:cubicBezTo>
                    <a:pt x="19371" y="20144"/>
                    <a:pt x="18469" y="20639"/>
                    <a:pt x="18044" y="20871"/>
                  </a:cubicBezTo>
                  <a:cubicBezTo>
                    <a:pt x="17620" y="21104"/>
                    <a:pt x="16770" y="21320"/>
                    <a:pt x="15072" y="21181"/>
                  </a:cubicBezTo>
                  <a:cubicBezTo>
                    <a:pt x="13374" y="21042"/>
                    <a:pt x="12790" y="20716"/>
                    <a:pt x="13692" y="20639"/>
                  </a:cubicBezTo>
                  <a:cubicBezTo>
                    <a:pt x="14595" y="20562"/>
                    <a:pt x="15709" y="20685"/>
                    <a:pt x="15921" y="20407"/>
                  </a:cubicBezTo>
                  <a:cubicBezTo>
                    <a:pt x="16134" y="20128"/>
                    <a:pt x="16505" y="19416"/>
                    <a:pt x="16134" y="19044"/>
                  </a:cubicBezTo>
                  <a:cubicBezTo>
                    <a:pt x="15762" y="18673"/>
                    <a:pt x="14435" y="17511"/>
                    <a:pt x="13905" y="17078"/>
                  </a:cubicBezTo>
                  <a:cubicBezTo>
                    <a:pt x="13374" y="16644"/>
                    <a:pt x="12631" y="16133"/>
                    <a:pt x="12631" y="16133"/>
                  </a:cubicBezTo>
                  <a:cubicBezTo>
                    <a:pt x="12631" y="16133"/>
                    <a:pt x="12684" y="16815"/>
                    <a:pt x="12206" y="17140"/>
                  </a:cubicBezTo>
                  <a:cubicBezTo>
                    <a:pt x="11729" y="17465"/>
                    <a:pt x="10083" y="18719"/>
                    <a:pt x="9765" y="18982"/>
                  </a:cubicBezTo>
                  <a:cubicBezTo>
                    <a:pt x="9447" y="19245"/>
                    <a:pt x="10030" y="19416"/>
                    <a:pt x="10508" y="19555"/>
                  </a:cubicBezTo>
                  <a:cubicBezTo>
                    <a:pt x="10986" y="19695"/>
                    <a:pt x="10720" y="20035"/>
                    <a:pt x="10349" y="20298"/>
                  </a:cubicBezTo>
                  <a:cubicBezTo>
                    <a:pt x="9977" y="20562"/>
                    <a:pt x="9818" y="20887"/>
                    <a:pt x="9818" y="21026"/>
                  </a:cubicBezTo>
                  <a:cubicBezTo>
                    <a:pt x="9818" y="21165"/>
                    <a:pt x="9818" y="21460"/>
                    <a:pt x="9818" y="21460"/>
                  </a:cubicBezTo>
                  <a:lnTo>
                    <a:pt x="9128" y="21460"/>
                  </a:lnTo>
                  <a:cubicBezTo>
                    <a:pt x="9128" y="21460"/>
                    <a:pt x="9341" y="21134"/>
                    <a:pt x="9341" y="20871"/>
                  </a:cubicBezTo>
                  <a:cubicBezTo>
                    <a:pt x="9341" y="20608"/>
                    <a:pt x="9500" y="20422"/>
                    <a:pt x="9181" y="20376"/>
                  </a:cubicBezTo>
                  <a:cubicBezTo>
                    <a:pt x="8863" y="20329"/>
                    <a:pt x="7430" y="20701"/>
                    <a:pt x="6846" y="20964"/>
                  </a:cubicBezTo>
                  <a:cubicBezTo>
                    <a:pt x="6262" y="21227"/>
                    <a:pt x="6156" y="21599"/>
                    <a:pt x="4246" y="21460"/>
                  </a:cubicBezTo>
                  <a:cubicBezTo>
                    <a:pt x="2335" y="21320"/>
                    <a:pt x="1062" y="21026"/>
                    <a:pt x="1539" y="20856"/>
                  </a:cubicBezTo>
                  <a:cubicBezTo>
                    <a:pt x="2017" y="20685"/>
                    <a:pt x="2972" y="20825"/>
                    <a:pt x="3556" y="20732"/>
                  </a:cubicBezTo>
                  <a:cubicBezTo>
                    <a:pt x="4140" y="20639"/>
                    <a:pt x="5254" y="19818"/>
                    <a:pt x="5944" y="19323"/>
                  </a:cubicBezTo>
                  <a:cubicBezTo>
                    <a:pt x="6634" y="18827"/>
                    <a:pt x="7430" y="17805"/>
                    <a:pt x="7642" y="17202"/>
                  </a:cubicBezTo>
                  <a:cubicBezTo>
                    <a:pt x="7855" y="16598"/>
                    <a:pt x="8173" y="16133"/>
                    <a:pt x="8226" y="15932"/>
                  </a:cubicBezTo>
                  <a:cubicBezTo>
                    <a:pt x="8279" y="15731"/>
                    <a:pt x="8279" y="15359"/>
                    <a:pt x="8279" y="15359"/>
                  </a:cubicBezTo>
                  <a:cubicBezTo>
                    <a:pt x="8279" y="15359"/>
                    <a:pt x="7642" y="14662"/>
                    <a:pt x="7430" y="14368"/>
                  </a:cubicBezTo>
                  <a:cubicBezTo>
                    <a:pt x="7218" y="14074"/>
                    <a:pt x="7218" y="13857"/>
                    <a:pt x="7218" y="13857"/>
                  </a:cubicBezTo>
                  <a:cubicBezTo>
                    <a:pt x="7218" y="13857"/>
                    <a:pt x="6103" y="13919"/>
                    <a:pt x="6103" y="13718"/>
                  </a:cubicBezTo>
                  <a:cubicBezTo>
                    <a:pt x="6103" y="13516"/>
                    <a:pt x="6475" y="12665"/>
                    <a:pt x="6368" y="12262"/>
                  </a:cubicBezTo>
                  <a:cubicBezTo>
                    <a:pt x="6262" y="11860"/>
                    <a:pt x="5785" y="11891"/>
                    <a:pt x="5785" y="11891"/>
                  </a:cubicBezTo>
                  <a:cubicBezTo>
                    <a:pt x="5785" y="11891"/>
                    <a:pt x="5679" y="12107"/>
                    <a:pt x="5679" y="12278"/>
                  </a:cubicBezTo>
                  <a:cubicBezTo>
                    <a:pt x="5679" y="12448"/>
                    <a:pt x="5254" y="12402"/>
                    <a:pt x="5095" y="12278"/>
                  </a:cubicBezTo>
                  <a:cubicBezTo>
                    <a:pt x="4936" y="12154"/>
                    <a:pt x="4352" y="12278"/>
                    <a:pt x="4352" y="12154"/>
                  </a:cubicBezTo>
                  <a:cubicBezTo>
                    <a:pt x="4352" y="12030"/>
                    <a:pt x="4086" y="11767"/>
                    <a:pt x="4193" y="11566"/>
                  </a:cubicBezTo>
                  <a:cubicBezTo>
                    <a:pt x="4299" y="11364"/>
                    <a:pt x="4776" y="10993"/>
                    <a:pt x="4776" y="10993"/>
                  </a:cubicBezTo>
                  <a:lnTo>
                    <a:pt x="0" y="10946"/>
                  </a:lnTo>
                  <a:lnTo>
                    <a:pt x="631" y="8118"/>
                  </a:lnTo>
                  <a:lnTo>
                    <a:pt x="5088" y="8135"/>
                  </a:lnTo>
                  <a:cubicBezTo>
                    <a:pt x="5088" y="8135"/>
                    <a:pt x="5323" y="7246"/>
                    <a:pt x="5323" y="6818"/>
                  </a:cubicBezTo>
                  <a:cubicBezTo>
                    <a:pt x="5323" y="6390"/>
                    <a:pt x="5147" y="5826"/>
                    <a:pt x="6143" y="5347"/>
                  </a:cubicBezTo>
                  <a:cubicBezTo>
                    <a:pt x="7140" y="4868"/>
                    <a:pt x="8430" y="4474"/>
                    <a:pt x="9251" y="4166"/>
                  </a:cubicBezTo>
                  <a:cubicBezTo>
                    <a:pt x="10072" y="3858"/>
                    <a:pt x="10190" y="3841"/>
                    <a:pt x="9955" y="3567"/>
                  </a:cubicBezTo>
                  <a:cubicBezTo>
                    <a:pt x="9721" y="3294"/>
                    <a:pt x="9721" y="2951"/>
                    <a:pt x="9134" y="2969"/>
                  </a:cubicBezTo>
                  <a:cubicBezTo>
                    <a:pt x="8548" y="2986"/>
                    <a:pt x="8020" y="2969"/>
                    <a:pt x="7727" y="2746"/>
                  </a:cubicBezTo>
                  <a:cubicBezTo>
                    <a:pt x="7433" y="2524"/>
                    <a:pt x="6730" y="2113"/>
                    <a:pt x="6671" y="1822"/>
                  </a:cubicBezTo>
                  <a:cubicBezTo>
                    <a:pt x="6613" y="1531"/>
                    <a:pt x="6840" y="1489"/>
                    <a:pt x="6697" y="1397"/>
                  </a:cubicBezTo>
                  <a:cubicBezTo>
                    <a:pt x="6554" y="1305"/>
                    <a:pt x="6755" y="1021"/>
                    <a:pt x="6783" y="788"/>
                  </a:cubicBezTo>
                  <a:cubicBezTo>
                    <a:pt x="6812" y="554"/>
                    <a:pt x="7842" y="2"/>
                    <a:pt x="9729" y="0"/>
                  </a:cubicBezTo>
                  <a:close/>
                </a:path>
              </a:pathLst>
            </a:custGeom>
            <a:solidFill>
              <a:schemeClr val="accent1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/>
            </a:bodyPr>
            <a:lstStyle/>
            <a:p>
              <a:pPr algn="ctr"/>
            </a:p>
          </p:txBody>
        </p:sp>
        <p:sp>
          <p:nvSpPr>
            <p:cNvPr descr="80f89ced-de07-4bc2-9bf4-b39d8dc9930b" id="50" name="íṡ1îdè">
              <a:extLst>
                <a:ext uri="{FF2B5EF4-FFF2-40B4-BE49-F238E27FC236}">
                  <a16:creationId id="{B09AA076-5700-43F6-8412-185FC0412715}"/>
                </a:ext>
              </a:extLst>
            </p:cNvPr>
            <p:cNvSpPr/>
            <p:nvPr/>
          </p:nvSpPr>
          <p:spPr>
            <a:xfrm flipV="false" flipH="false">
              <a:off x="5872951" y="3326325"/>
              <a:ext cx="125838" cy="103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b="b" l="0" r="r" t="0"/>
              <a:pathLst>
                <a:path extrusionOk="0" h="21600" w="21600">
                  <a:moveTo>
                    <a:pt x="20460" y="0"/>
                  </a:moveTo>
                  <a:cubicBezTo>
                    <a:pt x="20837" y="1583"/>
                    <a:pt x="21229" y="3095"/>
                    <a:pt x="21600" y="4439"/>
                  </a:cubicBezTo>
                  <a:cubicBezTo>
                    <a:pt x="10590" y="3782"/>
                    <a:pt x="4549" y="13958"/>
                    <a:pt x="0" y="21600"/>
                  </a:cubicBezTo>
                  <a:cubicBezTo>
                    <a:pt x="1704" y="18222"/>
                    <a:pt x="1487" y="13002"/>
                    <a:pt x="1393" y="10461"/>
                  </a:cubicBezTo>
                  <a:cubicBezTo>
                    <a:pt x="4070" y="7225"/>
                    <a:pt x="8060" y="3929"/>
                    <a:pt x="11634" y="2160"/>
                  </a:cubicBezTo>
                  <a:cubicBezTo>
                    <a:pt x="14683" y="649"/>
                    <a:pt x="18140" y="78"/>
                    <a:pt x="20460" y="0"/>
                  </a:cubicBezTo>
                  <a:close/>
                </a:path>
              </a:pathLst>
            </a:custGeom>
            <a:solidFill>
              <a:srgbClr val="FFFFFF"/>
            </a:solidFill>
            <a:ln cap="flat" w="12700">
              <a:noFill/>
              <a:miter lim="400000"/>
            </a:ln>
            <a:effectLst/>
          </p:spPr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eeb2207c-e10e-4083-8df8-2068be6caf50" id="64" name="Title">
              <a:extLst>
                <a:ext uri="{FF2B5EF4-FFF2-40B4-BE49-F238E27FC236}">
                  <a16:creationId id="{3997FC68-CC72-3548-411A-911B81F62835}"/>
                </a:ext>
              </a:extLst>
            </p:cNvPr>
            <p:cNvSpPr txBox="1"/>
            <p:nvPr/>
          </p:nvSpPr>
          <p:spPr>
            <a:xfrm flipV="false" flipH="false">
              <a:off x="675204" y="1130300"/>
              <a:ext cx="10841592" cy="906776"/>
            </a:xfrm>
            <a:prstGeom prst="rect">
              <a:avLst/>
            </a:prstGeom>
            <a:noFill/>
          </p:spPr>
          <p:txBody>
            <a:bodyPr anchor="t" anchorCtr="1" rtlCol="0" vert="horz" wrap="square">
              <a:normAutofit/>
            </a:bodyPr>
            <a:lstStyle/>
            <a:p>
              <a:pPr algn="ctr"/>
              <a:r>
                <a:rPr lang="en-US" b="true" i="false" u="none" sz="2400">
                  <a:solidFill>
                    <a:srgbClr val="000000"/>
                  </a:solidFill>
                  <a:latin typeface="思源黑体 CN Normal"/>
                </a:rPr>
                <a:t/>
              </a:r>
            </a:p>
          </p:txBody>
        </p:sp>
        <p:grpSp>
          <p:nvGrpSpPr>
            <p:cNvPr descr="a21915bd-2121-4a93-872a-5852f40ad3b1" id="66" name="组合 65">
              <a:extLst>
                <a:ext uri="{FF2B5EF4-FFF2-40B4-BE49-F238E27FC236}">
                  <a16:creationId id="{A6E7AF49-8A5A-0CFA-9FF7-3D1109721F7D}"/>
                </a:ext>
              </a:extLst>
            </p:cNvPr>
            <p:cNvGrpSpPr/>
            <p:nvPr/>
          </p:nvGrpSpPr>
          <p:grpSpPr>
            <a:xfrm>
              <a:off x="675204" y="2217150"/>
              <a:ext cx="3670104" cy="1186909"/>
              <a:chOff x="675204" y="2217150"/>
              <a:chExt cx="3670104" cy="1186909"/>
            </a:xfrm>
          </p:grpSpPr>
          <p:sp>
            <p:nvSpPr>
              <p:cNvPr descr="49c0edac-1d55-4404-b88f-b7794f05b4b5" id="41" name="IconBackground1">
                <a:extLst>
                  <a:ext uri="{FF2B5EF4-FFF2-40B4-BE49-F238E27FC236}">
                    <a16:creationId id="{74F0619B-A767-4876-9EFC-0D6A07001F8C}"/>
                  </a:ext>
                </a:extLst>
              </p:cNvPr>
              <p:cNvSpPr/>
              <p:nvPr/>
            </p:nvSpPr>
            <p:spPr>
              <a:xfrm flipV="false" flipH="false">
                <a:off x="675204" y="2365840"/>
                <a:ext cx="658296" cy="658294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tIns="45720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7afc5016-7c3b-4a24-9ca5-707242a6cd21" id="42" name="Icon1">
                <a:extLst>
                  <a:ext uri="{FF2B5EF4-FFF2-40B4-BE49-F238E27FC236}">
                    <a16:creationId id="{D0C3A4C2-6960-419D-A8D9-1A5E6FB8F230}"/>
                  </a:ext>
                </a:extLst>
              </p:cNvPr>
              <p:cNvSpPr/>
              <p:nvPr/>
            </p:nvSpPr>
            <p:spPr bwMode="auto">
              <a:xfrm flipV="false" flipH="false">
                <a:off x="843177" y="2534032"/>
                <a:ext cx="322350" cy="321909"/>
              </a:xfrm>
              <a:custGeom>
                <a:avLst/>
                <a:gdLst>
                  <a:gd fmla="*/ 88489 w 606933" name="connsiteX0"/>
                  <a:gd fmla="*/ 530317 h 606104" name="connsiteY0"/>
                  <a:gd fmla="*/ 518444 w 606933" name="connsiteX1"/>
                  <a:gd fmla="*/ 530317 h 606104" name="connsiteY1"/>
                  <a:gd fmla="*/ 518444 w 606933" name="connsiteX2"/>
                  <a:gd fmla="*/ 573404 h 606104" name="connsiteY2"/>
                  <a:gd fmla="*/ 485697 w 606933" name="connsiteX3"/>
                  <a:gd fmla="*/ 606104 h 606104" name="connsiteY3"/>
                  <a:gd fmla="*/ 121236 w 606933" name="connsiteX4"/>
                  <a:gd fmla="*/ 606104 h 606104" name="connsiteY4"/>
                  <a:gd fmla="*/ 88489 w 606933" name="connsiteX5"/>
                  <a:gd fmla="*/ 573404 h 606104" name="connsiteY5"/>
                  <a:gd fmla="*/ 323402 w 606933" name="connsiteX6"/>
                  <a:gd fmla="*/ 364311 h 606104" name="connsiteY6"/>
                  <a:gd fmla="*/ 354991 w 606933" name="connsiteX7"/>
                  <a:gd fmla="*/ 480273 h 606104" name="connsiteY7"/>
                  <a:gd fmla="*/ 388314 w 606933" name="connsiteX8"/>
                  <a:gd fmla="*/ 447003 h 606104" name="connsiteY8"/>
                  <a:gd fmla="*/ 417398 w 606933" name="connsiteX9"/>
                  <a:gd fmla="*/ 476042 h 606104" name="connsiteY9"/>
                  <a:gd fmla="*/ 435215 w 606933" name="connsiteX10"/>
                  <a:gd fmla="*/ 458157 h 606104" name="connsiteY10"/>
                  <a:gd fmla="*/ 406227 w 606933" name="connsiteX11"/>
                  <a:gd fmla="*/ 429215 h 606104" name="connsiteY11"/>
                  <a:gd fmla="*/ 439453 w 606933" name="connsiteX12"/>
                  <a:gd fmla="*/ 395946 h 606104" name="connsiteY12"/>
                  <a:gd fmla="*/ 126453 w 606933" name="connsiteX13"/>
                  <a:gd fmla="*/ 290465 h 606104" name="connsiteY13"/>
                  <a:gd fmla="*/ 480480 w 606933" name="connsiteX14"/>
                  <a:gd fmla="*/ 290465 h 606104" name="connsiteY14"/>
                  <a:gd fmla="*/ 480480 w 606933" name="connsiteX15"/>
                  <a:gd fmla="*/ 504984 h 606104" name="connsiteY15"/>
                  <a:gd fmla="*/ 126453 w 606933" name="connsiteX16"/>
                  <a:gd fmla="*/ 504984 h 606104" name="connsiteY16"/>
                  <a:gd fmla="*/ 381572 w 606933" name="connsiteX17"/>
                  <a:gd fmla="*/ 5 h 606104" name="connsiteY17"/>
                  <a:gd fmla="*/ 527383 w 606933" name="connsiteX18"/>
                  <a:gd fmla="*/ 140810 h 606104" name="connsiteY18"/>
                  <a:gd fmla="*/ 520834 w 606933" name="connsiteX19"/>
                  <a:gd fmla="*/ 194862 h 606104" name="connsiteY19"/>
                  <a:gd fmla="*/ 606933 w 606933" name="connsiteX20"/>
                  <a:gd fmla="*/ 306621 h 606104" name="connsiteY20"/>
                  <a:gd fmla="*/ 505713 w 606933" name="connsiteX21"/>
                  <a:gd fmla="*/ 416071 h 606104" name="connsiteY21"/>
                  <a:gd fmla="*/ 505713 w 606933" name="connsiteX22"/>
                  <a:gd fmla="*/ 265168 h 606104" name="connsiteY22"/>
                  <a:gd fmla="*/ 101123 w 606933" name="connsiteX23"/>
                  <a:gd fmla="*/ 265168 h 606104" name="connsiteY23"/>
                  <a:gd fmla="*/ 101123 w 606933" name="connsiteX24"/>
                  <a:gd fmla="*/ 416071 h 606104" name="connsiteY24"/>
                  <a:gd fmla="*/ 0 w 606933" name="connsiteX25"/>
                  <a:gd fmla="*/ 306621 h 606104" name="connsiteY25"/>
                  <a:gd fmla="*/ 63949 w 606933" name="connsiteX26"/>
                  <a:gd fmla="*/ 203037 h 606104" name="connsiteY26"/>
                  <a:gd fmla="*/ 68764 w 606933" name="connsiteX27"/>
                  <a:gd fmla="*/ 146580 h 606104" name="connsiteY27"/>
                  <a:gd fmla="*/ 162086 w 606933" name="connsiteX28"/>
                  <a:gd fmla="*/ 71561 h 606104" name="connsiteY28"/>
                  <a:gd fmla="*/ 242985 w 606933" name="connsiteX29"/>
                  <a:gd fmla="*/ 96375 h 606104" name="connsiteY29"/>
                  <a:gd fmla="*/ 381572 w 606933" name="connsiteX30"/>
                  <a:gd fmla="*/ 5 h 606104" name="connsiteY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b="b" l="l" r="r" t="t"/>
                <a:pathLst>
                  <a:path h="606104" w="606933">
                    <a:moveTo>
                      <a:pt x="88489" y="530317"/>
                    </a:moveTo>
                    <a:lnTo>
                      <a:pt x="518444" y="530317"/>
                    </a:lnTo>
                    <a:lnTo>
                      <a:pt x="518444" y="573404"/>
                    </a:lnTo>
                    <a:lnTo>
                      <a:pt x="485697" y="606104"/>
                    </a:lnTo>
                    <a:lnTo>
                      <a:pt x="121236" y="606104"/>
                    </a:lnTo>
                    <a:lnTo>
                      <a:pt x="88489" y="573404"/>
                    </a:lnTo>
                    <a:close/>
                    <a:moveTo>
                      <a:pt x="323402" y="364311"/>
                    </a:moveTo>
                    <a:lnTo>
                      <a:pt x="354991" y="480273"/>
                    </a:lnTo>
                    <a:lnTo>
                      <a:pt x="388314" y="447003"/>
                    </a:lnTo>
                    <a:lnTo>
                      <a:pt x="417398" y="476042"/>
                    </a:lnTo>
                    <a:lnTo>
                      <a:pt x="435215" y="458157"/>
                    </a:lnTo>
                    <a:lnTo>
                      <a:pt x="406227" y="429215"/>
                    </a:lnTo>
                    <a:lnTo>
                      <a:pt x="439453" y="395946"/>
                    </a:lnTo>
                    <a:close/>
                    <a:moveTo>
                      <a:pt x="126453" y="290465"/>
                    </a:moveTo>
                    <a:lnTo>
                      <a:pt x="480480" y="290465"/>
                    </a:lnTo>
                    <a:lnTo>
                      <a:pt x="480480" y="504984"/>
                    </a:lnTo>
                    <a:lnTo>
                      <a:pt x="126453" y="504984"/>
                    </a:lnTo>
                    <a:close/>
                    <a:moveTo>
                      <a:pt x="381572" y="5"/>
                    </a:moveTo>
                    <a:cubicBezTo>
                      <a:pt x="457463" y="678"/>
                      <a:pt x="522856" y="63771"/>
                      <a:pt x="527383" y="140810"/>
                    </a:cubicBezTo>
                    <a:cubicBezTo>
                      <a:pt x="528346" y="159372"/>
                      <a:pt x="526227" y="177453"/>
                      <a:pt x="520834" y="194862"/>
                    </a:cubicBezTo>
                    <a:cubicBezTo>
                      <a:pt x="570818" y="207076"/>
                      <a:pt x="606933" y="252569"/>
                      <a:pt x="606933" y="306621"/>
                    </a:cubicBezTo>
                    <a:cubicBezTo>
                      <a:pt x="606933" y="366155"/>
                      <a:pt x="565039" y="410493"/>
                      <a:pt x="505713" y="416071"/>
                    </a:cubicBezTo>
                    <a:lnTo>
                      <a:pt x="505713" y="265168"/>
                    </a:lnTo>
                    <a:lnTo>
                      <a:pt x="101123" y="265168"/>
                    </a:lnTo>
                    <a:lnTo>
                      <a:pt x="101123" y="416071"/>
                    </a:lnTo>
                    <a:cubicBezTo>
                      <a:pt x="41894" y="410493"/>
                      <a:pt x="0" y="366155"/>
                      <a:pt x="0" y="306621"/>
                    </a:cubicBezTo>
                    <a:cubicBezTo>
                      <a:pt x="0" y="262379"/>
                      <a:pt x="25329" y="222080"/>
                      <a:pt x="63949" y="203037"/>
                    </a:cubicBezTo>
                    <a:cubicBezTo>
                      <a:pt x="60578" y="183994"/>
                      <a:pt x="62215" y="165047"/>
                      <a:pt x="68764" y="146580"/>
                    </a:cubicBezTo>
                    <a:cubicBezTo>
                      <a:pt x="83403" y="105224"/>
                      <a:pt x="120000" y="75793"/>
                      <a:pt x="162086" y="71561"/>
                    </a:cubicBezTo>
                    <a:cubicBezTo>
                      <a:pt x="191557" y="68676"/>
                      <a:pt x="220545" y="77813"/>
                      <a:pt x="242985" y="96375"/>
                    </a:cubicBezTo>
                    <a:cubicBezTo>
                      <a:pt x="264654" y="38861"/>
                      <a:pt x="319550" y="-476"/>
                      <a:pt x="381572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 bIns="45720" lIns="91440" rIns="91440" tIns="45720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  <p:sp>
            <p:nvSpPr>
              <p:cNvPr descr="d419ad5a-22ca-4a00-aba5-d81cb63b679a" id="39" name="Text1">
                <a:extLst>
                  <a:ext uri="{FF2B5EF4-FFF2-40B4-BE49-F238E27FC236}">
                    <a16:creationId id="{A87C40EB-0A99-42C6-826F-44178C774211}"/>
                  </a:ext>
                </a:extLst>
              </p:cNvPr>
              <p:cNvSpPr txBox="1"/>
              <p:nvPr/>
            </p:nvSpPr>
            <p:spPr>
              <a:xfrm flipV="false" flipH="false">
                <a:off x="1372817" y="2745765"/>
                <a:ext cx="2972491" cy="658294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latin typeface="思源黑体 CN Normal"/>
                  </a:rPr>
                  <a:t/>
                </a:r>
              </a:p>
            </p:txBody>
          </p:sp>
          <p:sp>
            <p:nvSpPr>
              <p:cNvPr descr="b73ae768-d366-4181-979b-d5dea29dfa20" id="40" name="Bullet1">
                <a:extLst>
                  <a:ext uri="{FF2B5EF4-FFF2-40B4-BE49-F238E27FC236}">
                    <a16:creationId id="{DAEFFBB7-A620-4E1A-8970-EB646FB23D21}"/>
                  </a:ext>
                </a:extLst>
              </p:cNvPr>
              <p:cNvSpPr/>
              <p:nvPr/>
            </p:nvSpPr>
            <p:spPr>
              <a:xfrm flipV="false" flipH="false">
                <a:off x="1372817" y="2217150"/>
                <a:ext cx="2972491" cy="467612"/>
              </a:xfrm>
              <a:prstGeom prst="rect">
                <a:avLst/>
              </a:prstGeom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系统概述</a:t>
                </a:r>
              </a:p>
            </p:txBody>
          </p:sp>
        </p:grpSp>
        <p:grpSp>
          <p:nvGrpSpPr>
            <p:cNvPr descr="ed1347e9-5e47-4803-9511-1b641931b964" id="67" name="组合 66">
              <a:extLst>
                <a:ext uri="{FF2B5EF4-FFF2-40B4-BE49-F238E27FC236}">
                  <a16:creationId id="{2E7406F7-424B-BA25-0166-11CAC4445620}"/>
                </a:ext>
              </a:extLst>
            </p:cNvPr>
            <p:cNvGrpSpPr/>
            <p:nvPr/>
          </p:nvGrpSpPr>
          <p:grpSpPr>
            <a:xfrm>
              <a:off x="675204" y="3448521"/>
              <a:ext cx="3670104" cy="1186909"/>
              <a:chOff x="675204" y="3448521"/>
              <a:chExt cx="3670104" cy="1186909"/>
            </a:xfrm>
          </p:grpSpPr>
          <p:sp>
            <p:nvSpPr>
              <p:cNvPr descr="5b064dee-c1b1-4ecd-a3c9-c1da09ee2759" id="36" name="IconBackground2">
                <a:extLst>
                  <a:ext uri="{FF2B5EF4-FFF2-40B4-BE49-F238E27FC236}">
                    <a16:creationId id="{30E0BE5A-4114-40BE-B385-DF899C841F2D}"/>
                  </a:ext>
                </a:extLst>
              </p:cNvPr>
              <p:cNvSpPr/>
              <p:nvPr/>
            </p:nvSpPr>
            <p:spPr>
              <a:xfrm flipV="false" flipH="false">
                <a:off x="675204" y="3597211"/>
                <a:ext cx="658296" cy="658294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tIns="45720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bece701e-89fd-4071-af3b-05babf6bdfa4" id="37" name="Icon2">
                <a:extLst>
                  <a:ext uri="{FF2B5EF4-FFF2-40B4-BE49-F238E27FC236}">
                    <a16:creationId id="{37DB43AD-1FF5-4A48-B813-9F1C73643294}"/>
                  </a:ext>
                </a:extLst>
              </p:cNvPr>
              <p:cNvSpPr/>
              <p:nvPr/>
            </p:nvSpPr>
            <p:spPr bwMode="auto">
              <a:xfrm flipV="false" flipH="false">
                <a:off x="856423" y="3765182"/>
                <a:ext cx="295858" cy="322350"/>
              </a:xfrm>
              <a:custGeom>
                <a:avLst/>
                <a:gdLst>
                  <a:gd fmla="*/ 373273 h 605239" name="connsiteX0"/>
                  <a:gd fmla="*/ 373273 h 605239" name="connsiteY0"/>
                  <a:gd fmla="*/ 373273 h 605239" name="connsiteX1"/>
                  <a:gd fmla="*/ 373273 h 605239" name="connsiteY1"/>
                  <a:gd fmla="*/ 373273 h 605239" name="connsiteX2"/>
                  <a:gd fmla="*/ 373273 h 605239" name="connsiteY2"/>
                  <a:gd fmla="*/ 373273 h 605239" name="connsiteX3"/>
                  <a:gd fmla="*/ 373273 h 605239" name="connsiteY3"/>
                  <a:gd fmla="*/ 373273 h 605239" name="connsiteX4"/>
                  <a:gd fmla="*/ 373273 h 605239" name="connsiteY4"/>
                  <a:gd fmla="*/ 373273 h 605239" name="connsiteX5"/>
                  <a:gd fmla="*/ 373273 h 605239" name="connsiteY5"/>
                  <a:gd fmla="*/ 373273 h 605239" name="connsiteX6"/>
                  <a:gd fmla="*/ 373273 h 605239" name="connsiteY6"/>
                  <a:gd fmla="*/ 373273 h 605239" name="connsiteX7"/>
                  <a:gd fmla="*/ 373273 h 605239" name="connsiteY7"/>
                  <a:gd fmla="*/ 373273 h 605239" name="connsiteX8"/>
                  <a:gd fmla="*/ 373273 h 605239" name="connsiteY8"/>
                  <a:gd fmla="*/ 373273 h 605239" name="connsiteX9"/>
                  <a:gd fmla="*/ 373273 h 605239" name="connsiteY9"/>
                  <a:gd fmla="*/ 373273 h 605239" name="connsiteX10"/>
                  <a:gd fmla="*/ 373273 h 605239" name="connsiteY10"/>
                  <a:gd fmla="*/ 373273 h 605239" name="connsiteX11"/>
                  <a:gd fmla="*/ 373273 h 605239" name="connsiteY11"/>
                  <a:gd fmla="*/ 373273 h 605239" name="connsiteX12"/>
                  <a:gd fmla="*/ 373273 h 605239" name="connsiteY12"/>
                  <a:gd fmla="*/ 373273 h 605239" name="connsiteX13"/>
                  <a:gd fmla="*/ 373273 h 605239" name="connsiteY13"/>
                  <a:gd fmla="*/ 373273 h 605239" name="connsiteX14"/>
                  <a:gd fmla="*/ 373273 h 605239" name="connsiteY14"/>
                  <a:gd fmla="*/ 373273 h 605239" name="connsiteX15"/>
                  <a:gd fmla="*/ 373273 h 605239" name="connsiteY15"/>
                  <a:gd fmla="*/ 373273 h 605239" name="connsiteX16"/>
                  <a:gd fmla="*/ 373273 h 605239" name="connsiteY16"/>
                  <a:gd fmla="*/ 373273 h 605239" name="connsiteX17"/>
                  <a:gd fmla="*/ 373273 h 605239" name="connsiteY17"/>
                  <a:gd fmla="*/ 373273 h 605239" name="connsiteX18"/>
                  <a:gd fmla="*/ 373273 h 605239" name="connsiteY18"/>
                  <a:gd fmla="*/ 373273 h 605239" name="connsiteX19"/>
                  <a:gd fmla="*/ 373273 h 605239" name="connsiteY19"/>
                  <a:gd fmla="*/ 373273 h 605239" name="connsiteX20"/>
                  <a:gd fmla="*/ 373273 h 605239" name="connsiteY20"/>
                  <a:gd fmla="*/ 373273 h 605239" name="connsiteX21"/>
                  <a:gd fmla="*/ 373273 h 605239" name="connsiteY21"/>
                  <a:gd fmla="*/ 373273 h 605239" name="connsiteX22"/>
                  <a:gd fmla="*/ 373273 h 605239" name="connsiteY22"/>
                  <a:gd fmla="*/ 373273 h 605239" name="connsiteX23"/>
                  <a:gd fmla="*/ 373273 h 605239" name="connsiteY23"/>
                  <a:gd fmla="*/ 373273 h 605239" name="connsiteX24"/>
                  <a:gd fmla="*/ 373273 h 605239" name="connsiteY24"/>
                  <a:gd fmla="*/ 373273 h 605239" name="connsiteX25"/>
                  <a:gd fmla="*/ 373273 h 605239" name="connsiteY25"/>
                  <a:gd fmla="*/ 373273 h 605239" name="connsiteX26"/>
                  <a:gd fmla="*/ 373273 h 605239" name="connsiteY26"/>
                  <a:gd fmla="*/ 373273 h 605239" name="connsiteX27"/>
                  <a:gd fmla="*/ 373273 h 605239" name="connsiteY27"/>
                  <a:gd fmla="*/ 373273 h 605239" name="connsiteX28"/>
                  <a:gd fmla="*/ 373273 h 605239" name="connsiteY28"/>
                  <a:gd fmla="*/ 373273 h 605239" name="connsiteX29"/>
                  <a:gd fmla="*/ 373273 h 605239" name="connsiteY29"/>
                  <a:gd fmla="*/ 373273 h 605239" name="connsiteX30"/>
                  <a:gd fmla="*/ 373273 h 605239" name="connsiteY30"/>
                  <a:gd fmla="*/ 373273 h 605239" name="connsiteX31"/>
                  <a:gd fmla="*/ 373273 h 605239" name="connsiteY31"/>
                  <a:gd fmla="*/ 373273 h 605239" name="connsiteX32"/>
                  <a:gd fmla="*/ 373273 h 605239" name="connsiteY32"/>
                  <a:gd fmla="*/ 373273 h 605239" name="connsiteX33"/>
                  <a:gd fmla="*/ 373273 h 605239" name="connsiteY33"/>
                  <a:gd fmla="*/ 373273 h 605239" name="connsiteX34"/>
                  <a:gd fmla="*/ 373273 h 605239" name="connsiteY34"/>
                  <a:gd fmla="*/ 373273 h 605239" name="connsiteX35"/>
                  <a:gd fmla="*/ 373273 h 605239" name="connsiteY35"/>
                  <a:gd fmla="*/ 373273 h 605239" name="connsiteX36"/>
                  <a:gd fmla="*/ 373273 h 605239" name="connsiteY36"/>
                  <a:gd fmla="*/ 373273 h 605239" name="connsiteX37"/>
                  <a:gd fmla="*/ 373273 h 605239" name="connsiteY37"/>
                  <a:gd fmla="*/ 373273 h 605239" name="connsiteX38"/>
                  <a:gd fmla="*/ 373273 h 605239" name="connsiteY38"/>
                  <a:gd fmla="*/ 373273 h 605239" name="connsiteX39"/>
                  <a:gd fmla="*/ 373273 h 605239" name="connsiteY39"/>
                  <a:gd fmla="*/ 373273 h 605239" name="connsiteX40"/>
                  <a:gd fmla="*/ 373273 h 605239" name="connsiteY40"/>
                  <a:gd fmla="*/ 373273 h 605239" name="connsiteX41"/>
                  <a:gd fmla="*/ 373273 h 605239" name="connsiteY41"/>
                  <a:gd fmla="*/ 373273 h 605239" name="connsiteX42"/>
                  <a:gd fmla="*/ 373273 h 605239" name="connsiteY42"/>
                  <a:gd fmla="*/ 373273 h 605239" name="connsiteX43"/>
                  <a:gd fmla="*/ 373273 h 605239" name="connsiteY43"/>
                  <a:gd fmla="*/ 373273 h 605239" name="connsiteX44"/>
                  <a:gd fmla="*/ 373273 h 605239" name="connsiteY44"/>
                  <a:gd fmla="*/ 373273 h 605239" name="connsiteX45"/>
                  <a:gd fmla="*/ 373273 h 605239" name="connsiteY45"/>
                  <a:gd fmla="*/ 373273 h 605239" name="connsiteX46"/>
                  <a:gd fmla="*/ 373273 h 605239" name="connsiteY46"/>
                  <a:gd fmla="*/ 373273 h 605239" name="connsiteX47"/>
                  <a:gd fmla="*/ 373273 h 605239" name="connsiteY47"/>
                  <a:gd fmla="*/ 373273 h 605239" name="connsiteX48"/>
                  <a:gd fmla="*/ 373273 h 605239" name="connsiteY48"/>
                  <a:gd fmla="*/ 373273 h 605239" name="connsiteX49"/>
                  <a:gd fmla="*/ 373273 h 605239" name="connsiteY49"/>
                  <a:gd fmla="*/ 373273 h 605239" name="connsiteX50"/>
                  <a:gd fmla="*/ 373273 h 605239" name="connsiteY50"/>
                  <a:gd fmla="*/ 373273 h 605239" name="connsiteX51"/>
                  <a:gd fmla="*/ 373273 h 605239" name="connsiteY51"/>
                  <a:gd fmla="*/ 373273 h 605239" name="connsiteX52"/>
                  <a:gd fmla="*/ 373273 h 605239" name="connsiteY52"/>
                  <a:gd fmla="*/ 373273 h 605239" name="connsiteX53"/>
                  <a:gd fmla="*/ 373273 h 605239" name="connsiteY53"/>
                  <a:gd fmla="*/ 373273 h 605239" name="connsiteX54"/>
                  <a:gd fmla="*/ 373273 h 605239" name="connsiteY54"/>
                  <a:gd fmla="*/ 373273 h 605239" name="connsiteX55"/>
                  <a:gd fmla="*/ 373273 h 605239" name="connsiteY55"/>
                  <a:gd fmla="*/ 373273 h 605239" name="connsiteX56"/>
                  <a:gd fmla="*/ 373273 h 605239" name="connsiteY56"/>
                  <a:gd fmla="*/ 373273 h 605239" name="connsiteX57"/>
                  <a:gd fmla="*/ 373273 h 605239" name="connsiteY57"/>
                  <a:gd fmla="*/ 373273 h 605239" name="connsiteX58"/>
                  <a:gd fmla="*/ 373273 h 605239" name="connsiteY58"/>
                  <a:gd fmla="*/ 373273 h 605239" name="connsiteX59"/>
                  <a:gd fmla="*/ 373273 h 605239" name="connsiteY59"/>
                  <a:gd fmla="*/ 373273 h 605239" name="connsiteX60"/>
                  <a:gd fmla="*/ 373273 h 605239" name="connsiteY60"/>
                  <a:gd fmla="*/ 373273 h 605239" name="connsiteX61"/>
                  <a:gd fmla="*/ 373273 h 605239" name="connsiteY61"/>
                  <a:gd fmla="*/ 373273 h 605239" name="connsiteX62"/>
                  <a:gd fmla="*/ 373273 h 605239" name="connsiteY62"/>
                  <a:gd fmla="*/ 373273 h 605239" name="connsiteX63"/>
                  <a:gd fmla="*/ 373273 h 605239" name="connsiteY63"/>
                  <a:gd fmla="*/ 373273 h 605239" name="connsiteX64"/>
                  <a:gd fmla="*/ 373273 h 605239" name="connsiteY64"/>
                  <a:gd fmla="*/ 373273 h 605239" name="connsiteX65"/>
                  <a:gd fmla="*/ 373273 h 605239" name="connsiteY65"/>
                  <a:gd fmla="*/ 373273 h 605239" name="connsiteX66"/>
                  <a:gd fmla="*/ 373273 h 605239" name="connsiteY66"/>
                  <a:gd fmla="*/ 373273 h 605239" name="connsiteX67"/>
                  <a:gd fmla="*/ 373273 h 605239" name="connsiteY67"/>
                  <a:gd fmla="*/ 373273 h 605239" name="connsiteX68"/>
                  <a:gd fmla="*/ 373273 h 605239" name="connsiteY68"/>
                  <a:gd fmla="*/ 373273 h 605239" name="connsiteX69"/>
                  <a:gd fmla="*/ 373273 h 605239" name="connsiteY69"/>
                  <a:gd fmla="*/ 373273 h 605239" name="connsiteX70"/>
                  <a:gd fmla="*/ 373273 h 605239" name="connsiteY70"/>
                  <a:gd fmla="*/ 373273 h 605239" name="connsiteX71"/>
                  <a:gd fmla="*/ 373273 h 605239" name="connsiteY71"/>
                  <a:gd fmla="*/ 373273 h 605239" name="connsiteX72"/>
                  <a:gd fmla="*/ 373273 h 605239" name="connsiteY72"/>
                  <a:gd fmla="*/ 373273 h 605239" name="connsiteX73"/>
                  <a:gd fmla="*/ 373273 h 605239" name="connsiteY73"/>
                  <a:gd fmla="*/ 373273 h 605239" name="connsiteX74"/>
                  <a:gd fmla="*/ 373273 h 605239" name="connsiteY74"/>
                  <a:gd fmla="*/ 373273 h 605239" name="connsiteX75"/>
                  <a:gd fmla="*/ 373273 h 605239" name="connsiteY75"/>
                  <a:gd fmla="*/ 373273 h 605239" name="connsiteX76"/>
                  <a:gd fmla="*/ 373273 h 605239" name="connsiteY76"/>
                  <a:gd fmla="*/ 373273 h 605239" name="connsiteX77"/>
                  <a:gd fmla="*/ 373273 h 605239" name="connsiteY77"/>
                  <a:gd fmla="*/ 373273 h 605239" name="connsiteX78"/>
                  <a:gd fmla="*/ 373273 h 605239" name="connsiteY78"/>
                  <a:gd fmla="*/ 373273 h 605239" name="connsiteX79"/>
                  <a:gd fmla="*/ 373273 h 605239" name="connsiteY79"/>
                  <a:gd fmla="*/ 373273 h 605239" name="connsiteX80"/>
                  <a:gd fmla="*/ 373273 h 605239" name="connsiteY80"/>
                  <a:gd fmla="*/ 373273 h 605239" name="connsiteX81"/>
                  <a:gd fmla="*/ 373273 h 605239" name="connsiteY81"/>
                  <a:gd fmla="*/ 373273 h 605239" name="connsiteX82"/>
                  <a:gd fmla="*/ 373273 h 605239" name="connsiteY82"/>
                  <a:gd fmla="*/ 373273 h 605239" name="connsiteX83"/>
                  <a:gd fmla="*/ 373273 h 605239" name="connsiteY83"/>
                  <a:gd fmla="*/ 373273 h 605239" name="connsiteX84"/>
                  <a:gd fmla="*/ 373273 h 605239" name="connsiteY84"/>
                  <a:gd fmla="*/ 373273 h 605239" name="connsiteX85"/>
                  <a:gd fmla="*/ 373273 h 605239" name="connsiteY85"/>
                  <a:gd fmla="*/ 373273 h 605239" name="connsiteX86"/>
                  <a:gd fmla="*/ 373273 h 605239" name="connsiteY86"/>
                  <a:gd fmla="*/ 373273 h 605239" name="connsiteX87"/>
                  <a:gd fmla="*/ 373273 h 605239" name="connsiteY87"/>
                  <a:gd fmla="*/ 373273 h 605239" name="connsiteX88"/>
                  <a:gd fmla="*/ 373273 h 605239" name="connsiteY88"/>
                  <a:gd fmla="*/ 373273 h 605239" name="connsiteX89"/>
                  <a:gd fmla="*/ 373273 h 605239" name="connsiteY89"/>
                  <a:gd fmla="*/ 373273 h 605239" name="connsiteX90"/>
                  <a:gd fmla="*/ 373273 h 605239" name="connsiteY90"/>
                  <a:gd fmla="*/ 373273 h 605239" name="connsiteX91"/>
                  <a:gd fmla="*/ 373273 h 605239" name="connsiteY91"/>
                  <a:gd fmla="*/ 373273 h 605239" name="connsiteX92"/>
                  <a:gd fmla="*/ 373273 h 605239" name="connsiteY92"/>
                  <a:gd fmla="*/ 373273 h 605239" name="connsiteX93"/>
                  <a:gd fmla="*/ 373273 h 605239" name="connsiteY93"/>
                  <a:gd fmla="*/ 373273 h 605239" name="connsiteX94"/>
                  <a:gd fmla="*/ 373273 h 605239" name="connsiteY94"/>
                  <a:gd fmla="*/ 373273 h 605239" name="connsiteX95"/>
                  <a:gd fmla="*/ 373273 h 605239" name="connsiteY95"/>
                  <a:gd fmla="*/ 373273 h 605239" name="connsiteX96"/>
                  <a:gd fmla="*/ 373273 h 605239" name="connsiteY96"/>
                  <a:gd fmla="*/ 373273 h 605239" name="connsiteX97"/>
                  <a:gd fmla="*/ 373273 h 605239" name="connsiteY97"/>
                  <a:gd fmla="*/ 373273 h 605239" name="connsiteX98"/>
                  <a:gd fmla="*/ 373273 h 605239" name="connsiteY98"/>
                  <a:gd fmla="*/ 373273 h 605239" name="connsiteX99"/>
                  <a:gd fmla="*/ 373273 h 605239" name="connsiteY99"/>
                  <a:gd fmla="*/ 373273 h 605239" name="connsiteX100"/>
                  <a:gd fmla="*/ 373273 h 605239" name="connsiteY100"/>
                  <a:gd fmla="*/ 373273 h 605239" name="connsiteX101"/>
                  <a:gd fmla="*/ 373273 h 605239" name="connsiteY101"/>
                  <a:gd fmla="*/ 373273 h 605239" name="connsiteX102"/>
                  <a:gd fmla="*/ 373273 h 605239" name="connsiteY102"/>
                  <a:gd fmla="*/ 373273 h 605239" name="connsiteX103"/>
                  <a:gd fmla="*/ 373273 h 605239" name="connsiteY103"/>
                  <a:gd fmla="*/ 373273 h 605239" name="connsiteX104"/>
                  <a:gd fmla="*/ 373273 h 605239" name="connsiteY104"/>
                  <a:gd fmla="*/ 373273 h 605239" name="connsiteX105"/>
                  <a:gd fmla="*/ 373273 h 605239" name="connsiteY105"/>
                  <a:gd fmla="*/ 373273 h 605239" name="connsiteX106"/>
                  <a:gd fmla="*/ 373273 h 605239" name="connsiteY106"/>
                  <a:gd fmla="*/ 373273 h 605239" name="connsiteX107"/>
                  <a:gd fmla="*/ 373273 h 605239" name="connsiteY107"/>
                  <a:gd fmla="*/ 373273 h 605239" name="connsiteX108"/>
                  <a:gd fmla="*/ 373273 h 605239" name="connsiteY108"/>
                  <a:gd fmla="*/ 373273 h 605239" name="connsiteX109"/>
                  <a:gd fmla="*/ 373273 h 605239" name="connsiteY109"/>
                  <a:gd fmla="*/ 373273 h 605239" name="connsiteX110"/>
                  <a:gd fmla="*/ 373273 h 605239" name="connsiteY110"/>
                  <a:gd fmla="*/ 373273 h 605239" name="connsiteX111"/>
                  <a:gd fmla="*/ 373273 h 605239" name="connsiteY111"/>
                  <a:gd fmla="*/ 373273 h 605239" name="connsiteX112"/>
                  <a:gd fmla="*/ 373273 h 605239" name="connsiteY112"/>
                  <a:gd fmla="*/ 373273 h 605239" name="connsiteX113"/>
                  <a:gd fmla="*/ 373273 h 605239" name="connsiteY113"/>
                  <a:gd fmla="*/ 373273 h 605239" name="connsiteX114"/>
                  <a:gd fmla="*/ 373273 h 605239" name="connsiteY114"/>
                  <a:gd fmla="*/ 373273 h 605239" name="connsiteX115"/>
                  <a:gd fmla="*/ 373273 h 605239" name="connsiteY115"/>
                  <a:gd fmla="*/ 373273 h 605239" name="connsiteX116"/>
                  <a:gd fmla="*/ 373273 h 605239" name="connsiteY116"/>
                  <a:gd fmla="*/ 373273 h 605239" name="connsiteX117"/>
                  <a:gd fmla="*/ 373273 h 605239" name="connsiteY117"/>
                  <a:gd fmla="*/ 373273 h 605239" name="connsiteX118"/>
                  <a:gd fmla="*/ 373273 h 605239" name="connsiteY118"/>
                  <a:gd fmla="*/ 373273 h 605239" name="connsiteX119"/>
                  <a:gd fmla="*/ 373273 h 605239" name="connsiteY119"/>
                  <a:gd fmla="*/ 373273 h 605239" name="connsiteX120"/>
                  <a:gd fmla="*/ 373273 h 605239" name="connsiteY120"/>
                  <a:gd fmla="*/ 373273 h 605239" name="connsiteX121"/>
                  <a:gd fmla="*/ 373273 h 605239" name="connsiteY121"/>
                  <a:gd fmla="*/ 373273 h 605239" name="connsiteX122"/>
                  <a:gd fmla="*/ 373273 h 605239" name="connsiteY122"/>
                  <a:gd fmla="*/ 373273 h 605239" name="connsiteX123"/>
                  <a:gd fmla="*/ 373273 h 605239" name="connsiteY123"/>
                  <a:gd fmla="*/ 373273 h 605239" name="connsiteX124"/>
                  <a:gd fmla="*/ 373273 h 605239" name="connsiteY124"/>
                  <a:gd fmla="*/ 373273 h 605239" name="connsiteX125"/>
                  <a:gd fmla="*/ 373273 h 605239" name="connsiteY125"/>
                  <a:gd fmla="*/ 373273 h 605239" name="connsiteX126"/>
                  <a:gd fmla="*/ 373273 h 605239" name="connsiteY126"/>
                  <a:gd fmla="*/ 373273 h 605239" name="connsiteX127"/>
                  <a:gd fmla="*/ 373273 h 605239" name="connsiteY127"/>
                  <a:gd fmla="*/ 373273 h 605239" name="connsiteX128"/>
                  <a:gd fmla="*/ 373273 h 605239" name="connsiteY128"/>
                  <a:gd fmla="*/ 373273 h 605239" name="connsiteX129"/>
                  <a:gd fmla="*/ 373273 h 605239" name="connsiteY129"/>
                  <a:gd fmla="*/ 373273 h 605239" name="connsiteX130"/>
                  <a:gd fmla="*/ 373273 h 605239" name="connsiteY130"/>
                  <a:gd fmla="*/ 373273 h 605239" name="connsiteX131"/>
                  <a:gd fmla="*/ 373273 h 605239" name="connsiteY131"/>
                  <a:gd fmla="*/ 373273 h 605239" name="connsiteX132"/>
                  <a:gd fmla="*/ 373273 h 605239" name="connsiteY132"/>
                  <a:gd fmla="*/ 373273 h 605239" name="connsiteX133"/>
                  <a:gd fmla="*/ 373273 h 605239" name="connsiteY133"/>
                  <a:gd fmla="*/ 373273 h 605239" name="connsiteX134"/>
                  <a:gd fmla="*/ 373273 h 605239" name="connsiteY134"/>
                  <a:gd fmla="*/ 373273 h 605239" name="connsiteX135"/>
                  <a:gd fmla="*/ 373273 h 605239" name="connsiteY135"/>
                  <a:gd fmla="*/ 373273 h 605239" name="connsiteX136"/>
                  <a:gd fmla="*/ 373273 h 605239" name="connsiteY136"/>
                  <a:gd fmla="*/ 373273 h 605239" name="connsiteX137"/>
                  <a:gd fmla="*/ 373273 h 605239" name="connsiteY137"/>
                  <a:gd fmla="*/ 373273 h 605239" name="connsiteX138"/>
                  <a:gd fmla="*/ 373273 h 605239" name="connsiteY138"/>
                  <a:gd fmla="*/ 373273 h 605239" name="connsiteX139"/>
                  <a:gd fmla="*/ 373273 h 605239" name="connsiteY139"/>
                  <a:gd fmla="*/ 373273 h 605239" name="connsiteX140"/>
                  <a:gd fmla="*/ 373273 h 605239" name="connsiteY140"/>
                  <a:gd fmla="*/ 373273 h 605239" name="connsiteX141"/>
                  <a:gd fmla="*/ 373273 h 605239" name="connsiteY141"/>
                  <a:gd fmla="*/ 373273 h 605239" name="connsiteX142"/>
                  <a:gd fmla="*/ 373273 h 605239" name="connsiteY142"/>
                  <a:gd fmla="*/ 373273 h 605239" name="connsiteX143"/>
                  <a:gd fmla="*/ 373273 h 605239" name="connsiteY143"/>
                  <a:gd fmla="*/ 373273 h 605239" name="connsiteX144"/>
                  <a:gd fmla="*/ 373273 h 605239" name="connsiteY144"/>
                  <a:gd fmla="*/ 373273 h 605239" name="connsiteX145"/>
                  <a:gd fmla="*/ 373273 h 605239" name="connsiteY145"/>
                  <a:gd fmla="*/ 373273 h 605239" name="connsiteX146"/>
                  <a:gd fmla="*/ 373273 h 605239" name="connsiteY146"/>
                  <a:gd fmla="*/ 373273 h 605239" name="connsiteX147"/>
                  <a:gd fmla="*/ 373273 h 605239" name="connsiteY147"/>
                  <a:gd fmla="*/ 373273 h 605239" name="connsiteX148"/>
                  <a:gd fmla="*/ 373273 h 605239" name="connsiteY148"/>
                  <a:gd fmla="*/ 373273 h 605239" name="connsiteX149"/>
                  <a:gd fmla="*/ 373273 h 605239" name="connsiteY149"/>
                  <a:gd fmla="*/ 373273 h 605239" name="connsiteX150"/>
                  <a:gd fmla="*/ 373273 h 605239" name="connsiteY150"/>
                  <a:gd fmla="*/ 373273 h 605239" name="connsiteX151"/>
                  <a:gd fmla="*/ 373273 h 605239" name="connsiteY151"/>
                  <a:gd fmla="*/ 373273 h 605239" name="connsiteX152"/>
                  <a:gd fmla="*/ 373273 h 605239" name="connsiteY152"/>
                  <a:gd fmla="*/ 373273 h 605239" name="connsiteX153"/>
                  <a:gd fmla="*/ 373273 h 605239" name="connsiteY153"/>
                  <a:gd fmla="*/ 373273 h 605239" name="connsiteX154"/>
                  <a:gd fmla="*/ 373273 h 605239" name="connsiteY154"/>
                  <a:gd fmla="*/ 373273 h 605239" name="connsiteX155"/>
                  <a:gd fmla="*/ 373273 h 605239" name="connsiteY155"/>
                  <a:gd fmla="*/ 373273 h 605239" name="connsiteX156"/>
                  <a:gd fmla="*/ 373273 h 605239" name="connsiteY156"/>
                  <a:gd fmla="*/ 373273 h 605239" name="connsiteX157"/>
                  <a:gd fmla="*/ 373273 h 605239" name="connsiteY157"/>
                  <a:gd fmla="*/ 373273 h 605239" name="connsiteX158"/>
                  <a:gd fmla="*/ 373273 h 605239" name="connsiteY158"/>
                  <a:gd fmla="*/ 373273 h 605239" name="connsiteX159"/>
                  <a:gd fmla="*/ 373273 h 605239" name="connsiteY159"/>
                  <a:gd fmla="*/ 373273 h 605239" name="connsiteX160"/>
                  <a:gd fmla="*/ 373273 h 605239" name="connsiteY160"/>
                  <a:gd fmla="*/ 373273 h 605239" name="connsiteX161"/>
                  <a:gd fmla="*/ 373273 h 605239" name="connsiteY161"/>
                  <a:gd fmla="*/ 373273 h 605239" name="connsiteX162"/>
                  <a:gd fmla="*/ 373273 h 605239" name="connsiteY162"/>
                  <a:gd fmla="*/ 373273 h 605239" name="connsiteX163"/>
                  <a:gd fmla="*/ 373273 h 605239" name="connsiteY163"/>
                  <a:gd fmla="*/ 373273 h 605239" name="connsiteX164"/>
                  <a:gd fmla="*/ 373273 h 605239" name="connsiteY164"/>
                  <a:gd fmla="*/ 373273 h 605239" name="connsiteX165"/>
                  <a:gd fmla="*/ 373273 h 605239" name="connsiteY165"/>
                  <a:gd fmla="*/ 373273 h 605239" name="connsiteX166"/>
                  <a:gd fmla="*/ 373273 h 605239" name="connsiteY166"/>
                  <a:gd fmla="*/ 373273 h 605239" name="connsiteX167"/>
                  <a:gd fmla="*/ 373273 h 605239" name="connsiteY167"/>
                  <a:gd fmla="*/ 373273 h 605239" name="connsiteX168"/>
                  <a:gd fmla="*/ 373273 h 605239" name="connsiteY168"/>
                  <a:gd fmla="*/ 373273 h 605239" name="connsiteX169"/>
                  <a:gd fmla="*/ 373273 h 605239" name="connsiteY169"/>
                  <a:gd fmla="*/ 373273 h 605239" name="connsiteX170"/>
                  <a:gd fmla="*/ 373273 h 605239" name="connsiteY170"/>
                  <a:gd fmla="*/ 373273 h 605239" name="connsiteX171"/>
                  <a:gd fmla="*/ 373273 h 605239" name="connsiteY171"/>
                  <a:gd fmla="*/ 373273 h 605239" name="connsiteX172"/>
                  <a:gd fmla="*/ 373273 h 605239" name="connsiteY172"/>
                  <a:gd fmla="*/ 373273 h 605239" name="connsiteX173"/>
                  <a:gd fmla="*/ 373273 h 605239" name="connsiteY173"/>
                  <a:gd fmla="*/ 373273 h 605239" name="connsiteX174"/>
                  <a:gd fmla="*/ 373273 h 605239" name="connsiteY174"/>
                  <a:gd fmla="*/ 373273 h 605239" name="connsiteX175"/>
                  <a:gd fmla="*/ 373273 h 605239" name="connsiteY175"/>
                  <a:gd fmla="*/ 373273 h 605239" name="connsiteX176"/>
                  <a:gd fmla="*/ 373273 h 605239" name="connsiteY176"/>
                  <a:gd fmla="*/ 373273 h 605239" name="connsiteX177"/>
                  <a:gd fmla="*/ 373273 h 605239" name="connsiteY177"/>
                  <a:gd fmla="*/ 373273 h 605239" name="connsiteX178"/>
                  <a:gd fmla="*/ 373273 h 605239" name="connsiteY178"/>
                  <a:gd fmla="*/ 373273 h 605239" name="connsiteX179"/>
                  <a:gd fmla="*/ 373273 h 605239" name="connsiteY179"/>
                  <a:gd fmla="*/ 373273 h 605239" name="connsiteX180"/>
                  <a:gd fmla="*/ 373273 h 605239" name="connsiteY180"/>
                  <a:gd fmla="*/ 373273 h 605239" name="connsiteX181"/>
                  <a:gd fmla="*/ 373273 h 605239" name="connsiteY181"/>
                  <a:gd fmla="*/ 373273 h 605239" name="connsiteX182"/>
                  <a:gd fmla="*/ 373273 h 605239" name="connsiteY182"/>
                  <a:gd fmla="*/ 373273 h 605239" name="connsiteX183"/>
                  <a:gd fmla="*/ 373273 h 605239" name="connsiteY183"/>
                  <a:gd fmla="*/ 373273 h 605239" name="connsiteX184"/>
                  <a:gd fmla="*/ 373273 h 605239" name="connsiteY184"/>
                  <a:gd fmla="*/ 373273 h 605239" name="connsiteX185"/>
                  <a:gd fmla="*/ 373273 h 605239" name="connsiteY185"/>
                  <a:gd fmla="*/ 373273 h 605239" name="connsiteX186"/>
                  <a:gd fmla="*/ 373273 h 605239" name="connsiteY186"/>
                  <a:gd fmla="*/ 373273 h 605239" name="connsiteX187"/>
                  <a:gd fmla="*/ 373273 h 605239" name="connsiteY187"/>
                  <a:gd fmla="*/ 373273 h 605239" name="connsiteX188"/>
                  <a:gd fmla="*/ 373273 h 605239" name="connsiteY188"/>
                  <a:gd fmla="*/ 373273 h 605239" name="connsiteX189"/>
                  <a:gd fmla="*/ 373273 h 605239" name="connsiteY189"/>
                  <a:gd fmla="*/ 373273 h 605239" name="connsiteX190"/>
                  <a:gd fmla="*/ 373273 h 605239" name="connsiteY190"/>
                  <a:gd fmla="*/ 373273 h 605239" name="connsiteX191"/>
                  <a:gd fmla="*/ 373273 h 605239" name="connsiteY191"/>
                  <a:gd fmla="*/ 373273 h 605239" name="connsiteX192"/>
                  <a:gd fmla="*/ 373273 h 605239" name="connsiteY192"/>
                  <a:gd fmla="*/ 373273 h 605239" name="connsiteX193"/>
                  <a:gd fmla="*/ 373273 h 605239" name="connsiteY193"/>
                  <a:gd fmla="*/ 373273 h 605239" name="connsiteX194"/>
                  <a:gd fmla="*/ 373273 h 605239" name="connsiteY194"/>
                  <a:gd fmla="*/ 373273 h 605239" name="connsiteX195"/>
                  <a:gd fmla="*/ 373273 h 605239" name="connsiteY195"/>
                  <a:gd fmla="*/ 373273 h 605239" name="connsiteX196"/>
                  <a:gd fmla="*/ 373273 h 605239" name="connsiteY196"/>
                  <a:gd fmla="*/ 373273 h 605239" name="connsiteX197"/>
                  <a:gd fmla="*/ 373273 h 605239" name="connsiteY197"/>
                  <a:gd fmla="*/ 373273 h 605239" name="connsiteX198"/>
                  <a:gd fmla="*/ 373273 h 605239" name="connsiteY198"/>
                  <a:gd fmla="*/ 373273 h 605239" name="connsiteX199"/>
                  <a:gd fmla="*/ 373273 h 605239" name="connsiteY199"/>
                  <a:gd fmla="*/ 373273 h 605239" name="connsiteX200"/>
                  <a:gd fmla="*/ 373273 h 605239" name="connsiteY200"/>
                  <a:gd fmla="*/ 373273 h 605239" name="connsiteX201"/>
                  <a:gd fmla="*/ 373273 h 605239" name="connsiteY201"/>
                  <a:gd fmla="*/ 373273 h 605239" name="connsiteX202"/>
                  <a:gd fmla="*/ 373273 h 605239" name="connsiteY202"/>
                  <a:gd fmla="*/ 373273 h 605239" name="connsiteX203"/>
                  <a:gd fmla="*/ 373273 h 605239" name="connsiteY203"/>
                  <a:gd fmla="*/ 373273 h 605239" name="connsiteX204"/>
                  <a:gd fmla="*/ 373273 h 605239" name="connsiteY204"/>
                  <a:gd fmla="*/ 373273 h 605239" name="connsiteX205"/>
                  <a:gd fmla="*/ 373273 h 605239" name="connsiteY205"/>
                  <a:gd fmla="*/ 373273 h 605239" name="connsiteX206"/>
                  <a:gd fmla="*/ 373273 h 605239" name="connsiteY206"/>
                  <a:gd fmla="*/ 373273 h 605239" name="connsiteX207"/>
                  <a:gd fmla="*/ 373273 h 605239" name="connsiteY207"/>
                  <a:gd fmla="*/ 373273 h 605239" name="connsiteX208"/>
                  <a:gd fmla="*/ 373273 h 605239" name="connsiteY208"/>
                  <a:gd fmla="*/ 373273 h 605239" name="connsiteX209"/>
                  <a:gd fmla="*/ 373273 h 605239" name="connsiteY209"/>
                  <a:gd fmla="*/ 373273 h 605239" name="connsiteX210"/>
                  <a:gd fmla="*/ 373273 h 605239" name="connsiteY210"/>
                  <a:gd fmla="*/ 373273 h 605239" name="connsiteX211"/>
                  <a:gd fmla="*/ 373273 h 605239" name="connsiteY211"/>
                  <a:gd fmla="*/ 373273 h 605239" name="connsiteX212"/>
                  <a:gd fmla="*/ 373273 h 605239" name="connsiteY212"/>
                  <a:gd fmla="*/ 373273 h 605239" name="connsiteX213"/>
                  <a:gd fmla="*/ 373273 h 605239" name="connsiteY213"/>
                  <a:gd fmla="*/ 373273 h 605239" name="connsiteX214"/>
                  <a:gd fmla="*/ 373273 h 605239" name="connsiteY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</a:cxnLst>
                <a:rect b="b" l="l" r="r" t="t"/>
                <a:pathLst>
                  <a:path h="606087" w="556277">
                    <a:moveTo>
                      <a:pt x="278159" y="172250"/>
                    </a:moveTo>
                    <a:lnTo>
                      <a:pt x="286828" y="180136"/>
                    </a:lnTo>
                    <a:cubicBezTo>
                      <a:pt x="286925" y="180424"/>
                      <a:pt x="316594" y="206774"/>
                      <a:pt x="394620" y="227257"/>
                    </a:cubicBezTo>
                    <a:lnTo>
                      <a:pt x="402904" y="229373"/>
                    </a:lnTo>
                    <a:lnTo>
                      <a:pt x="403964" y="238028"/>
                    </a:lnTo>
                    <a:cubicBezTo>
                      <a:pt x="404060" y="239374"/>
                      <a:pt x="418606" y="377084"/>
                      <a:pt x="282590" y="428340"/>
                    </a:cubicBezTo>
                    <a:lnTo>
                      <a:pt x="278159" y="430167"/>
                    </a:lnTo>
                    <a:lnTo>
                      <a:pt x="273728" y="428340"/>
                    </a:lnTo>
                    <a:cubicBezTo>
                      <a:pt x="137615" y="377084"/>
                      <a:pt x="152161" y="239374"/>
                      <a:pt x="152257" y="238028"/>
                    </a:cubicBezTo>
                    <a:lnTo>
                      <a:pt x="153317" y="229373"/>
                    </a:lnTo>
                    <a:lnTo>
                      <a:pt x="161601" y="227257"/>
                    </a:lnTo>
                    <a:cubicBezTo>
                      <a:pt x="239723" y="206774"/>
                      <a:pt x="269296" y="180424"/>
                      <a:pt x="269489" y="180136"/>
                    </a:cubicBezTo>
                    <a:close/>
                    <a:moveTo>
                      <a:pt x="230104" y="104060"/>
                    </a:moveTo>
                    <a:lnTo>
                      <a:pt x="122343" y="160995"/>
                    </a:lnTo>
                    <a:cubicBezTo>
                      <a:pt x="122632" y="161475"/>
                      <a:pt x="122632" y="162149"/>
                      <a:pt x="122824" y="162630"/>
                    </a:cubicBezTo>
                    <a:cubicBezTo>
                      <a:pt x="123210" y="163880"/>
                      <a:pt x="123787" y="165130"/>
                      <a:pt x="124173" y="166380"/>
                    </a:cubicBezTo>
                    <a:cubicBezTo>
                      <a:pt x="124365" y="167631"/>
                      <a:pt x="124654" y="168881"/>
                      <a:pt x="124847" y="170035"/>
                    </a:cubicBezTo>
                    <a:cubicBezTo>
                      <a:pt x="125232" y="171478"/>
                      <a:pt x="125521" y="172728"/>
                      <a:pt x="125810" y="173979"/>
                    </a:cubicBezTo>
                    <a:cubicBezTo>
                      <a:pt x="126002" y="175710"/>
                      <a:pt x="126195" y="177537"/>
                      <a:pt x="126291" y="179268"/>
                    </a:cubicBezTo>
                    <a:cubicBezTo>
                      <a:pt x="126291" y="180807"/>
                      <a:pt x="126387" y="182153"/>
                      <a:pt x="126291" y="183596"/>
                    </a:cubicBezTo>
                    <a:cubicBezTo>
                      <a:pt x="126291" y="185327"/>
                      <a:pt x="126291" y="187154"/>
                      <a:pt x="126195" y="188885"/>
                    </a:cubicBezTo>
                    <a:cubicBezTo>
                      <a:pt x="126002" y="189847"/>
                      <a:pt x="125906" y="190905"/>
                      <a:pt x="125617" y="191867"/>
                    </a:cubicBezTo>
                    <a:cubicBezTo>
                      <a:pt x="125521" y="193502"/>
                      <a:pt x="125136" y="195233"/>
                      <a:pt x="124847" y="196868"/>
                    </a:cubicBezTo>
                    <a:cubicBezTo>
                      <a:pt x="124654" y="197830"/>
                      <a:pt x="124365" y="198695"/>
                      <a:pt x="124173" y="199753"/>
                    </a:cubicBezTo>
                    <a:cubicBezTo>
                      <a:pt x="123595" y="201484"/>
                      <a:pt x="123113" y="203119"/>
                      <a:pt x="122535" y="204947"/>
                    </a:cubicBezTo>
                    <a:cubicBezTo>
                      <a:pt x="122150" y="205716"/>
                      <a:pt x="121861" y="206581"/>
                      <a:pt x="121476" y="207351"/>
                    </a:cubicBezTo>
                    <a:cubicBezTo>
                      <a:pt x="120513" y="209851"/>
                      <a:pt x="119357" y="212256"/>
                      <a:pt x="117913" y="214660"/>
                    </a:cubicBezTo>
                    <a:cubicBezTo>
                      <a:pt x="116565" y="216872"/>
                      <a:pt x="115024" y="219180"/>
                      <a:pt x="113387" y="221296"/>
                    </a:cubicBezTo>
                    <a:cubicBezTo>
                      <a:pt x="112905" y="222065"/>
                      <a:pt x="112135" y="222835"/>
                      <a:pt x="111653" y="223604"/>
                    </a:cubicBezTo>
                    <a:cubicBezTo>
                      <a:pt x="110498" y="224854"/>
                      <a:pt x="109342" y="226105"/>
                      <a:pt x="108187" y="227355"/>
                    </a:cubicBezTo>
                    <a:cubicBezTo>
                      <a:pt x="107416" y="228124"/>
                      <a:pt x="106549" y="228894"/>
                      <a:pt x="105683" y="229663"/>
                    </a:cubicBezTo>
                    <a:cubicBezTo>
                      <a:pt x="104623" y="230625"/>
                      <a:pt x="103564" y="231683"/>
                      <a:pt x="102408" y="232548"/>
                    </a:cubicBezTo>
                    <a:cubicBezTo>
                      <a:pt x="101349" y="233318"/>
                      <a:pt x="100386" y="233991"/>
                      <a:pt x="99519" y="234664"/>
                    </a:cubicBezTo>
                    <a:cubicBezTo>
                      <a:pt x="98364" y="235434"/>
                      <a:pt x="97112" y="236395"/>
                      <a:pt x="95956" y="237069"/>
                    </a:cubicBezTo>
                    <a:cubicBezTo>
                      <a:pt x="94801" y="237742"/>
                      <a:pt x="93838" y="238223"/>
                      <a:pt x="92778" y="238704"/>
                    </a:cubicBezTo>
                    <a:cubicBezTo>
                      <a:pt x="91526" y="239473"/>
                      <a:pt x="90274" y="240146"/>
                      <a:pt x="89023" y="240627"/>
                    </a:cubicBezTo>
                    <a:cubicBezTo>
                      <a:pt x="87867" y="241108"/>
                      <a:pt x="86711" y="241685"/>
                      <a:pt x="85556" y="242070"/>
                    </a:cubicBezTo>
                    <a:cubicBezTo>
                      <a:pt x="84304" y="242550"/>
                      <a:pt x="82956" y="243031"/>
                      <a:pt x="81607" y="243416"/>
                    </a:cubicBezTo>
                    <a:cubicBezTo>
                      <a:pt x="80548" y="243801"/>
                      <a:pt x="79296" y="244089"/>
                      <a:pt x="78140" y="244282"/>
                    </a:cubicBezTo>
                    <a:cubicBezTo>
                      <a:pt x="76696" y="244666"/>
                      <a:pt x="75348" y="244955"/>
                      <a:pt x="73903" y="245147"/>
                    </a:cubicBezTo>
                    <a:cubicBezTo>
                      <a:pt x="72844" y="245436"/>
                      <a:pt x="71496" y="245532"/>
                      <a:pt x="70436" y="245724"/>
                    </a:cubicBezTo>
                    <a:cubicBezTo>
                      <a:pt x="69859" y="245820"/>
                      <a:pt x="69377" y="245917"/>
                      <a:pt x="68992" y="245917"/>
                    </a:cubicBezTo>
                    <a:lnTo>
                      <a:pt x="68992" y="360075"/>
                    </a:lnTo>
                    <a:cubicBezTo>
                      <a:pt x="69859" y="360075"/>
                      <a:pt x="70822" y="360363"/>
                      <a:pt x="71785" y="360459"/>
                    </a:cubicBezTo>
                    <a:cubicBezTo>
                      <a:pt x="72651" y="360556"/>
                      <a:pt x="73711" y="360748"/>
                      <a:pt x="74674" y="360844"/>
                    </a:cubicBezTo>
                    <a:cubicBezTo>
                      <a:pt x="76696" y="361229"/>
                      <a:pt x="78718" y="361710"/>
                      <a:pt x="80644" y="362383"/>
                    </a:cubicBezTo>
                    <a:cubicBezTo>
                      <a:pt x="81415" y="362479"/>
                      <a:pt x="82185" y="362768"/>
                      <a:pt x="82956" y="362960"/>
                    </a:cubicBezTo>
                    <a:cubicBezTo>
                      <a:pt x="85556" y="363826"/>
                      <a:pt x="88252" y="364883"/>
                      <a:pt x="90756" y="366038"/>
                    </a:cubicBezTo>
                    <a:cubicBezTo>
                      <a:pt x="91237" y="366230"/>
                      <a:pt x="91623" y="366518"/>
                      <a:pt x="92104" y="366807"/>
                    </a:cubicBezTo>
                    <a:cubicBezTo>
                      <a:pt x="94126" y="367865"/>
                      <a:pt x="96149" y="369019"/>
                      <a:pt x="98075" y="370269"/>
                    </a:cubicBezTo>
                    <a:cubicBezTo>
                      <a:pt x="98845" y="370846"/>
                      <a:pt x="99712" y="371423"/>
                      <a:pt x="100482" y="372000"/>
                    </a:cubicBezTo>
                    <a:cubicBezTo>
                      <a:pt x="102023" y="373058"/>
                      <a:pt x="103371" y="374212"/>
                      <a:pt x="104912" y="375463"/>
                    </a:cubicBezTo>
                    <a:cubicBezTo>
                      <a:pt x="105683" y="376232"/>
                      <a:pt x="106453" y="376905"/>
                      <a:pt x="107224" y="377675"/>
                    </a:cubicBezTo>
                    <a:cubicBezTo>
                      <a:pt x="108572" y="379021"/>
                      <a:pt x="109824" y="380367"/>
                      <a:pt x="111268" y="381906"/>
                    </a:cubicBezTo>
                    <a:cubicBezTo>
                      <a:pt x="111750" y="382676"/>
                      <a:pt x="112424" y="383349"/>
                      <a:pt x="113002" y="384118"/>
                    </a:cubicBezTo>
                    <a:cubicBezTo>
                      <a:pt x="114735" y="386330"/>
                      <a:pt x="116468" y="388735"/>
                      <a:pt x="117913" y="391427"/>
                    </a:cubicBezTo>
                    <a:cubicBezTo>
                      <a:pt x="119357" y="393832"/>
                      <a:pt x="120513" y="396236"/>
                      <a:pt x="121476" y="398737"/>
                    </a:cubicBezTo>
                    <a:cubicBezTo>
                      <a:pt x="121861" y="399506"/>
                      <a:pt x="122150" y="400275"/>
                      <a:pt x="122343" y="400949"/>
                    </a:cubicBezTo>
                    <a:cubicBezTo>
                      <a:pt x="123017" y="402776"/>
                      <a:pt x="123595" y="404507"/>
                      <a:pt x="124173" y="406334"/>
                    </a:cubicBezTo>
                    <a:cubicBezTo>
                      <a:pt x="124365" y="407200"/>
                      <a:pt x="124558" y="408065"/>
                      <a:pt x="124750" y="408931"/>
                    </a:cubicBezTo>
                    <a:cubicBezTo>
                      <a:pt x="125136" y="410758"/>
                      <a:pt x="125521" y="412489"/>
                      <a:pt x="125810" y="414413"/>
                    </a:cubicBezTo>
                    <a:cubicBezTo>
                      <a:pt x="125906" y="415182"/>
                      <a:pt x="126002" y="416048"/>
                      <a:pt x="126002" y="416817"/>
                    </a:cubicBezTo>
                    <a:cubicBezTo>
                      <a:pt x="126291" y="419222"/>
                      <a:pt x="126387" y="421434"/>
                      <a:pt x="126387" y="423838"/>
                    </a:cubicBezTo>
                    <a:lnTo>
                      <a:pt x="126387" y="424607"/>
                    </a:lnTo>
                    <a:cubicBezTo>
                      <a:pt x="126291" y="427300"/>
                      <a:pt x="126002" y="429801"/>
                      <a:pt x="125617" y="432397"/>
                    </a:cubicBezTo>
                    <a:cubicBezTo>
                      <a:pt x="125521" y="433167"/>
                      <a:pt x="125424" y="433936"/>
                      <a:pt x="125136" y="434706"/>
                    </a:cubicBezTo>
                    <a:cubicBezTo>
                      <a:pt x="124847" y="436437"/>
                      <a:pt x="124365" y="438360"/>
                      <a:pt x="123884" y="440091"/>
                    </a:cubicBezTo>
                    <a:cubicBezTo>
                      <a:pt x="123595" y="441053"/>
                      <a:pt x="123402" y="441919"/>
                      <a:pt x="123113" y="442784"/>
                    </a:cubicBezTo>
                    <a:cubicBezTo>
                      <a:pt x="122824" y="443457"/>
                      <a:pt x="122632" y="444131"/>
                      <a:pt x="122343" y="444900"/>
                    </a:cubicBezTo>
                    <a:lnTo>
                      <a:pt x="230104" y="501835"/>
                    </a:lnTo>
                    <a:cubicBezTo>
                      <a:pt x="230682" y="501162"/>
                      <a:pt x="231452" y="500488"/>
                      <a:pt x="232127" y="499719"/>
                    </a:cubicBezTo>
                    <a:cubicBezTo>
                      <a:pt x="232608" y="499238"/>
                      <a:pt x="233090" y="498565"/>
                      <a:pt x="233764" y="498084"/>
                    </a:cubicBezTo>
                    <a:cubicBezTo>
                      <a:pt x="235112" y="496545"/>
                      <a:pt x="236749" y="495199"/>
                      <a:pt x="238386" y="493949"/>
                    </a:cubicBezTo>
                    <a:cubicBezTo>
                      <a:pt x="238771" y="493564"/>
                      <a:pt x="239060" y="493275"/>
                      <a:pt x="239542" y="492891"/>
                    </a:cubicBezTo>
                    <a:cubicBezTo>
                      <a:pt x="241564" y="491352"/>
                      <a:pt x="243683" y="489909"/>
                      <a:pt x="245898" y="488659"/>
                    </a:cubicBezTo>
                    <a:cubicBezTo>
                      <a:pt x="246379" y="488371"/>
                      <a:pt x="246764" y="488082"/>
                      <a:pt x="247150" y="487890"/>
                    </a:cubicBezTo>
                    <a:cubicBezTo>
                      <a:pt x="249076" y="486832"/>
                      <a:pt x="250809" y="485966"/>
                      <a:pt x="252735" y="485101"/>
                    </a:cubicBezTo>
                    <a:cubicBezTo>
                      <a:pt x="253505" y="484812"/>
                      <a:pt x="254372" y="484427"/>
                      <a:pt x="255143" y="484235"/>
                    </a:cubicBezTo>
                    <a:cubicBezTo>
                      <a:pt x="256780" y="483562"/>
                      <a:pt x="258417" y="482985"/>
                      <a:pt x="260054" y="482408"/>
                    </a:cubicBezTo>
                    <a:cubicBezTo>
                      <a:pt x="260921" y="482215"/>
                      <a:pt x="261787" y="481927"/>
                      <a:pt x="262654" y="481831"/>
                    </a:cubicBezTo>
                    <a:cubicBezTo>
                      <a:pt x="264291" y="481254"/>
                      <a:pt x="266121" y="480965"/>
                      <a:pt x="267854" y="480677"/>
                    </a:cubicBezTo>
                    <a:cubicBezTo>
                      <a:pt x="268625" y="480580"/>
                      <a:pt x="269492" y="480388"/>
                      <a:pt x="270262" y="480292"/>
                    </a:cubicBezTo>
                    <a:cubicBezTo>
                      <a:pt x="272958" y="479907"/>
                      <a:pt x="275462" y="479811"/>
                      <a:pt x="278159" y="479811"/>
                    </a:cubicBezTo>
                    <a:cubicBezTo>
                      <a:pt x="280759" y="479811"/>
                      <a:pt x="283263" y="479907"/>
                      <a:pt x="285959" y="480292"/>
                    </a:cubicBezTo>
                    <a:cubicBezTo>
                      <a:pt x="286729" y="480388"/>
                      <a:pt x="287596" y="480580"/>
                      <a:pt x="288367" y="480677"/>
                    </a:cubicBezTo>
                    <a:cubicBezTo>
                      <a:pt x="290100" y="480965"/>
                      <a:pt x="291930" y="481254"/>
                      <a:pt x="293567" y="481831"/>
                    </a:cubicBezTo>
                    <a:cubicBezTo>
                      <a:pt x="294434" y="481927"/>
                      <a:pt x="295300" y="482215"/>
                      <a:pt x="296167" y="482600"/>
                    </a:cubicBezTo>
                    <a:cubicBezTo>
                      <a:pt x="297804" y="482985"/>
                      <a:pt x="299441" y="483562"/>
                      <a:pt x="301175" y="484235"/>
                    </a:cubicBezTo>
                    <a:cubicBezTo>
                      <a:pt x="301849" y="484427"/>
                      <a:pt x="302812" y="484812"/>
                      <a:pt x="303486" y="485197"/>
                    </a:cubicBezTo>
                    <a:cubicBezTo>
                      <a:pt x="305412" y="485966"/>
                      <a:pt x="307242" y="486832"/>
                      <a:pt x="308975" y="487890"/>
                    </a:cubicBezTo>
                    <a:cubicBezTo>
                      <a:pt x="309360" y="488082"/>
                      <a:pt x="309842" y="488371"/>
                      <a:pt x="310323" y="488659"/>
                    </a:cubicBezTo>
                    <a:cubicBezTo>
                      <a:pt x="312538" y="489909"/>
                      <a:pt x="314657" y="491352"/>
                      <a:pt x="316679" y="492891"/>
                    </a:cubicBezTo>
                    <a:cubicBezTo>
                      <a:pt x="317161" y="493275"/>
                      <a:pt x="317546" y="493660"/>
                      <a:pt x="317931" y="494045"/>
                    </a:cubicBezTo>
                    <a:cubicBezTo>
                      <a:pt x="319568" y="495295"/>
                      <a:pt x="321109" y="496545"/>
                      <a:pt x="322457" y="498084"/>
                    </a:cubicBezTo>
                    <a:lnTo>
                      <a:pt x="324094" y="499719"/>
                    </a:lnTo>
                    <a:cubicBezTo>
                      <a:pt x="324769" y="500488"/>
                      <a:pt x="325539" y="501162"/>
                      <a:pt x="326117" y="501835"/>
                    </a:cubicBezTo>
                    <a:lnTo>
                      <a:pt x="433878" y="444900"/>
                    </a:lnTo>
                    <a:cubicBezTo>
                      <a:pt x="433589" y="444419"/>
                      <a:pt x="433493" y="443938"/>
                      <a:pt x="433397" y="443457"/>
                    </a:cubicBezTo>
                    <a:cubicBezTo>
                      <a:pt x="433011" y="442111"/>
                      <a:pt x="432530" y="440765"/>
                      <a:pt x="432145" y="439514"/>
                    </a:cubicBezTo>
                    <a:cubicBezTo>
                      <a:pt x="431856" y="438360"/>
                      <a:pt x="431567" y="437110"/>
                      <a:pt x="431182" y="435860"/>
                    </a:cubicBezTo>
                    <a:cubicBezTo>
                      <a:pt x="430989" y="434609"/>
                      <a:pt x="430700" y="433359"/>
                      <a:pt x="430508" y="432013"/>
                    </a:cubicBezTo>
                    <a:cubicBezTo>
                      <a:pt x="430219" y="430282"/>
                      <a:pt x="430122" y="428358"/>
                      <a:pt x="429930" y="426627"/>
                    </a:cubicBezTo>
                    <a:cubicBezTo>
                      <a:pt x="429930" y="425281"/>
                      <a:pt x="429834" y="423838"/>
                      <a:pt x="429930" y="422492"/>
                    </a:cubicBezTo>
                    <a:cubicBezTo>
                      <a:pt x="429930" y="420568"/>
                      <a:pt x="429930" y="418837"/>
                      <a:pt x="430122" y="417010"/>
                    </a:cubicBezTo>
                    <a:cubicBezTo>
                      <a:pt x="430219" y="416048"/>
                      <a:pt x="430315" y="414990"/>
                      <a:pt x="430604" y="414028"/>
                    </a:cubicBezTo>
                    <a:cubicBezTo>
                      <a:pt x="430700" y="412393"/>
                      <a:pt x="431085" y="410758"/>
                      <a:pt x="431374" y="409220"/>
                    </a:cubicBezTo>
                    <a:cubicBezTo>
                      <a:pt x="431567" y="408162"/>
                      <a:pt x="431856" y="407200"/>
                      <a:pt x="432145" y="406142"/>
                    </a:cubicBezTo>
                    <a:cubicBezTo>
                      <a:pt x="432626" y="404507"/>
                      <a:pt x="433108" y="402776"/>
                      <a:pt x="433782" y="401141"/>
                    </a:cubicBezTo>
                    <a:cubicBezTo>
                      <a:pt x="434167" y="400372"/>
                      <a:pt x="434360" y="399506"/>
                      <a:pt x="434745" y="398737"/>
                    </a:cubicBezTo>
                    <a:cubicBezTo>
                      <a:pt x="435804" y="396236"/>
                      <a:pt x="436960" y="393832"/>
                      <a:pt x="438308" y="391427"/>
                    </a:cubicBezTo>
                    <a:cubicBezTo>
                      <a:pt x="439656" y="388831"/>
                      <a:pt x="441486" y="386330"/>
                      <a:pt x="443219" y="384118"/>
                    </a:cubicBezTo>
                    <a:cubicBezTo>
                      <a:pt x="443701" y="383445"/>
                      <a:pt x="444375" y="382772"/>
                      <a:pt x="444857" y="382195"/>
                    </a:cubicBezTo>
                    <a:cubicBezTo>
                      <a:pt x="446301" y="380560"/>
                      <a:pt x="447649" y="379021"/>
                      <a:pt x="449190" y="377482"/>
                    </a:cubicBezTo>
                    <a:cubicBezTo>
                      <a:pt x="449768" y="376905"/>
                      <a:pt x="450442" y="376424"/>
                      <a:pt x="451212" y="375751"/>
                    </a:cubicBezTo>
                    <a:cubicBezTo>
                      <a:pt x="452850" y="374405"/>
                      <a:pt x="454487" y="372962"/>
                      <a:pt x="456220" y="371712"/>
                    </a:cubicBezTo>
                    <a:cubicBezTo>
                      <a:pt x="456798" y="371327"/>
                      <a:pt x="457376" y="370846"/>
                      <a:pt x="457857" y="370462"/>
                    </a:cubicBezTo>
                    <a:cubicBezTo>
                      <a:pt x="462865" y="367192"/>
                      <a:pt x="467969" y="364595"/>
                      <a:pt x="473554" y="362864"/>
                    </a:cubicBezTo>
                    <a:cubicBezTo>
                      <a:pt x="474036" y="362768"/>
                      <a:pt x="474614" y="362575"/>
                      <a:pt x="475095" y="362479"/>
                    </a:cubicBezTo>
                    <a:cubicBezTo>
                      <a:pt x="477406" y="361902"/>
                      <a:pt x="479525" y="361229"/>
                      <a:pt x="481836" y="360844"/>
                    </a:cubicBezTo>
                    <a:lnTo>
                      <a:pt x="484436" y="360459"/>
                    </a:lnTo>
                    <a:cubicBezTo>
                      <a:pt x="485303" y="360363"/>
                      <a:pt x="486362" y="360075"/>
                      <a:pt x="487229" y="360075"/>
                    </a:cubicBezTo>
                    <a:lnTo>
                      <a:pt x="487229" y="245917"/>
                    </a:lnTo>
                    <a:cubicBezTo>
                      <a:pt x="486844" y="245917"/>
                      <a:pt x="486362" y="245820"/>
                      <a:pt x="485881" y="245724"/>
                    </a:cubicBezTo>
                    <a:cubicBezTo>
                      <a:pt x="484725" y="245532"/>
                      <a:pt x="483473" y="245436"/>
                      <a:pt x="482318" y="245147"/>
                    </a:cubicBezTo>
                    <a:cubicBezTo>
                      <a:pt x="480873" y="244955"/>
                      <a:pt x="479525" y="244666"/>
                      <a:pt x="478081" y="244282"/>
                    </a:cubicBezTo>
                    <a:cubicBezTo>
                      <a:pt x="477021" y="244089"/>
                      <a:pt x="475769" y="243801"/>
                      <a:pt x="474614" y="243416"/>
                    </a:cubicBezTo>
                    <a:cubicBezTo>
                      <a:pt x="473362" y="243031"/>
                      <a:pt x="471917" y="242550"/>
                      <a:pt x="470665" y="242070"/>
                    </a:cubicBezTo>
                    <a:cubicBezTo>
                      <a:pt x="469510" y="241685"/>
                      <a:pt x="468354" y="241108"/>
                      <a:pt x="467295" y="240627"/>
                    </a:cubicBezTo>
                    <a:cubicBezTo>
                      <a:pt x="465947" y="240146"/>
                      <a:pt x="464695" y="239473"/>
                      <a:pt x="463443" y="238896"/>
                    </a:cubicBezTo>
                    <a:cubicBezTo>
                      <a:pt x="462480" y="238223"/>
                      <a:pt x="461420" y="237742"/>
                      <a:pt x="460265" y="237069"/>
                    </a:cubicBezTo>
                    <a:cubicBezTo>
                      <a:pt x="459205" y="236395"/>
                      <a:pt x="457857" y="235434"/>
                      <a:pt x="456798" y="234664"/>
                    </a:cubicBezTo>
                    <a:cubicBezTo>
                      <a:pt x="455835" y="234087"/>
                      <a:pt x="454872" y="233318"/>
                      <a:pt x="453813" y="232548"/>
                    </a:cubicBezTo>
                    <a:cubicBezTo>
                      <a:pt x="452753" y="231683"/>
                      <a:pt x="451598" y="230625"/>
                      <a:pt x="450538" y="229663"/>
                    </a:cubicBezTo>
                    <a:cubicBezTo>
                      <a:pt x="449672" y="228894"/>
                      <a:pt x="448805" y="228124"/>
                      <a:pt x="448034" y="227355"/>
                    </a:cubicBezTo>
                    <a:cubicBezTo>
                      <a:pt x="446879" y="226105"/>
                      <a:pt x="445723" y="224854"/>
                      <a:pt x="444664" y="223604"/>
                    </a:cubicBezTo>
                    <a:cubicBezTo>
                      <a:pt x="444086" y="222835"/>
                      <a:pt x="443316" y="222065"/>
                      <a:pt x="442834" y="221296"/>
                    </a:cubicBezTo>
                    <a:cubicBezTo>
                      <a:pt x="441197" y="219180"/>
                      <a:pt x="439656" y="217064"/>
                      <a:pt x="438308" y="214660"/>
                    </a:cubicBezTo>
                    <a:cubicBezTo>
                      <a:pt x="436960" y="212256"/>
                      <a:pt x="435804" y="209851"/>
                      <a:pt x="434745" y="207351"/>
                    </a:cubicBezTo>
                    <a:cubicBezTo>
                      <a:pt x="434360" y="206581"/>
                      <a:pt x="434167" y="205812"/>
                      <a:pt x="433878" y="205043"/>
                    </a:cubicBezTo>
                    <a:cubicBezTo>
                      <a:pt x="433204" y="203312"/>
                      <a:pt x="432626" y="201484"/>
                      <a:pt x="432145" y="199753"/>
                    </a:cubicBezTo>
                    <a:cubicBezTo>
                      <a:pt x="431856" y="198695"/>
                      <a:pt x="431567" y="197830"/>
                      <a:pt x="431471" y="196964"/>
                    </a:cubicBezTo>
                    <a:cubicBezTo>
                      <a:pt x="431085" y="195233"/>
                      <a:pt x="430700" y="193406"/>
                      <a:pt x="430508" y="191675"/>
                    </a:cubicBezTo>
                    <a:cubicBezTo>
                      <a:pt x="430315" y="190809"/>
                      <a:pt x="430219" y="190040"/>
                      <a:pt x="430219" y="189174"/>
                    </a:cubicBezTo>
                    <a:cubicBezTo>
                      <a:pt x="429930" y="186770"/>
                      <a:pt x="429834" y="184462"/>
                      <a:pt x="429834" y="182057"/>
                    </a:cubicBezTo>
                    <a:lnTo>
                      <a:pt x="429834" y="181288"/>
                    </a:lnTo>
                    <a:cubicBezTo>
                      <a:pt x="429930" y="178691"/>
                      <a:pt x="430219" y="176094"/>
                      <a:pt x="430604" y="173594"/>
                    </a:cubicBezTo>
                    <a:cubicBezTo>
                      <a:pt x="430700" y="172728"/>
                      <a:pt x="430989" y="171958"/>
                      <a:pt x="431085" y="171093"/>
                    </a:cubicBezTo>
                    <a:cubicBezTo>
                      <a:pt x="431471" y="169266"/>
                      <a:pt x="431856" y="167534"/>
                      <a:pt x="432337" y="165899"/>
                    </a:cubicBezTo>
                    <a:cubicBezTo>
                      <a:pt x="432626" y="164842"/>
                      <a:pt x="432915" y="163976"/>
                      <a:pt x="433204" y="163110"/>
                    </a:cubicBezTo>
                    <a:cubicBezTo>
                      <a:pt x="433493" y="162341"/>
                      <a:pt x="433589" y="161764"/>
                      <a:pt x="433878" y="160995"/>
                    </a:cubicBezTo>
                    <a:lnTo>
                      <a:pt x="326213" y="104060"/>
                    </a:lnTo>
                    <a:cubicBezTo>
                      <a:pt x="325539" y="104829"/>
                      <a:pt x="324865" y="105406"/>
                      <a:pt x="324287" y="106079"/>
                    </a:cubicBezTo>
                    <a:cubicBezTo>
                      <a:pt x="323613" y="106656"/>
                      <a:pt x="323131" y="107426"/>
                      <a:pt x="322457" y="108099"/>
                    </a:cubicBezTo>
                    <a:cubicBezTo>
                      <a:pt x="321109" y="109349"/>
                      <a:pt x="319568" y="110600"/>
                      <a:pt x="318220" y="111850"/>
                    </a:cubicBezTo>
                    <a:cubicBezTo>
                      <a:pt x="317739" y="112235"/>
                      <a:pt x="317161" y="112715"/>
                      <a:pt x="316679" y="113100"/>
                    </a:cubicBezTo>
                    <a:cubicBezTo>
                      <a:pt x="314657" y="114639"/>
                      <a:pt x="312538" y="115985"/>
                      <a:pt x="310323" y="117428"/>
                    </a:cubicBezTo>
                    <a:lnTo>
                      <a:pt x="308879" y="118197"/>
                    </a:lnTo>
                    <a:cubicBezTo>
                      <a:pt x="307049" y="119159"/>
                      <a:pt x="305316" y="120025"/>
                      <a:pt x="303582" y="120794"/>
                    </a:cubicBezTo>
                    <a:cubicBezTo>
                      <a:pt x="302812" y="121179"/>
                      <a:pt x="301849" y="121467"/>
                      <a:pt x="300982" y="121852"/>
                    </a:cubicBezTo>
                    <a:cubicBezTo>
                      <a:pt x="299441" y="122429"/>
                      <a:pt x="297804" y="123006"/>
                      <a:pt x="296360" y="123487"/>
                    </a:cubicBezTo>
                    <a:cubicBezTo>
                      <a:pt x="295397" y="123679"/>
                      <a:pt x="294434" y="123968"/>
                      <a:pt x="293567" y="124256"/>
                    </a:cubicBezTo>
                    <a:cubicBezTo>
                      <a:pt x="291930" y="124641"/>
                      <a:pt x="290100" y="125026"/>
                      <a:pt x="288367" y="125218"/>
                    </a:cubicBezTo>
                    <a:cubicBezTo>
                      <a:pt x="287596" y="125410"/>
                      <a:pt x="286729" y="125603"/>
                      <a:pt x="285959" y="125795"/>
                    </a:cubicBezTo>
                    <a:cubicBezTo>
                      <a:pt x="283263" y="125987"/>
                      <a:pt x="280759" y="126276"/>
                      <a:pt x="278159" y="126276"/>
                    </a:cubicBezTo>
                    <a:cubicBezTo>
                      <a:pt x="275462" y="126276"/>
                      <a:pt x="272958" y="125987"/>
                      <a:pt x="270262" y="125795"/>
                    </a:cubicBezTo>
                    <a:cubicBezTo>
                      <a:pt x="269492" y="125603"/>
                      <a:pt x="268625" y="125410"/>
                      <a:pt x="267854" y="125218"/>
                    </a:cubicBezTo>
                    <a:cubicBezTo>
                      <a:pt x="266121" y="125026"/>
                      <a:pt x="264388" y="124641"/>
                      <a:pt x="262654" y="124256"/>
                    </a:cubicBezTo>
                    <a:cubicBezTo>
                      <a:pt x="261787" y="123968"/>
                      <a:pt x="260824" y="123679"/>
                      <a:pt x="259958" y="123487"/>
                    </a:cubicBezTo>
                    <a:cubicBezTo>
                      <a:pt x="258417" y="123006"/>
                      <a:pt x="256780" y="122429"/>
                      <a:pt x="255239" y="121852"/>
                    </a:cubicBezTo>
                    <a:cubicBezTo>
                      <a:pt x="254372" y="121467"/>
                      <a:pt x="253505" y="121179"/>
                      <a:pt x="252735" y="120794"/>
                    </a:cubicBezTo>
                    <a:cubicBezTo>
                      <a:pt x="250905" y="120025"/>
                      <a:pt x="249172" y="119159"/>
                      <a:pt x="247535" y="118197"/>
                    </a:cubicBezTo>
                    <a:cubicBezTo>
                      <a:pt x="246861" y="117909"/>
                      <a:pt x="246379" y="117620"/>
                      <a:pt x="245898" y="117332"/>
                    </a:cubicBezTo>
                    <a:cubicBezTo>
                      <a:pt x="243779" y="115985"/>
                      <a:pt x="241564" y="114639"/>
                      <a:pt x="239542" y="113100"/>
                    </a:cubicBezTo>
                    <a:cubicBezTo>
                      <a:pt x="239060" y="112619"/>
                      <a:pt x="238579" y="112235"/>
                      <a:pt x="238001" y="111754"/>
                    </a:cubicBezTo>
                    <a:cubicBezTo>
                      <a:pt x="236556" y="110600"/>
                      <a:pt x="235112" y="109349"/>
                      <a:pt x="233860" y="108099"/>
                    </a:cubicBezTo>
                    <a:cubicBezTo>
                      <a:pt x="233282" y="107426"/>
                      <a:pt x="232608" y="106656"/>
                      <a:pt x="231934" y="106079"/>
                    </a:cubicBezTo>
                    <a:cubicBezTo>
                      <a:pt x="231356" y="105406"/>
                      <a:pt x="230586" y="104829"/>
                      <a:pt x="230104" y="104060"/>
                    </a:cubicBezTo>
                    <a:close/>
                    <a:moveTo>
                      <a:pt x="278159" y="0"/>
                    </a:moveTo>
                    <a:cubicBezTo>
                      <a:pt x="313020" y="0"/>
                      <a:pt x="341332" y="28275"/>
                      <a:pt x="341332" y="63090"/>
                    </a:cubicBezTo>
                    <a:cubicBezTo>
                      <a:pt x="341332" y="69533"/>
                      <a:pt x="340177" y="75881"/>
                      <a:pt x="338347" y="81940"/>
                    </a:cubicBezTo>
                    <a:lnTo>
                      <a:pt x="447264" y="139548"/>
                    </a:lnTo>
                    <a:cubicBezTo>
                      <a:pt x="451309" y="135316"/>
                      <a:pt x="456028" y="131565"/>
                      <a:pt x="461324" y="128392"/>
                    </a:cubicBezTo>
                    <a:cubicBezTo>
                      <a:pt x="491563" y="111080"/>
                      <a:pt x="530180" y="121371"/>
                      <a:pt x="547803" y="151473"/>
                    </a:cubicBezTo>
                    <a:cubicBezTo>
                      <a:pt x="556277" y="166188"/>
                      <a:pt x="558396" y="183211"/>
                      <a:pt x="553966" y="199465"/>
                    </a:cubicBezTo>
                    <a:cubicBezTo>
                      <a:pt x="549729" y="215814"/>
                      <a:pt x="539232" y="229278"/>
                      <a:pt x="524498" y="237646"/>
                    </a:cubicBezTo>
                    <a:cubicBezTo>
                      <a:pt x="520742" y="239858"/>
                      <a:pt x="516697" y="241493"/>
                      <a:pt x="512556" y="242935"/>
                    </a:cubicBezTo>
                    <a:lnTo>
                      <a:pt x="512556" y="362960"/>
                    </a:lnTo>
                    <a:cubicBezTo>
                      <a:pt x="516794" y="364403"/>
                      <a:pt x="520838" y="366134"/>
                      <a:pt x="524690" y="368442"/>
                    </a:cubicBezTo>
                    <a:cubicBezTo>
                      <a:pt x="539232" y="376617"/>
                      <a:pt x="549729" y="390273"/>
                      <a:pt x="553966" y="406527"/>
                    </a:cubicBezTo>
                    <a:cubicBezTo>
                      <a:pt x="555507" y="412105"/>
                      <a:pt x="556277" y="417683"/>
                      <a:pt x="556277" y="423261"/>
                    </a:cubicBezTo>
                    <a:cubicBezTo>
                      <a:pt x="556277" y="434032"/>
                      <a:pt x="553388" y="444804"/>
                      <a:pt x="547803" y="454517"/>
                    </a:cubicBezTo>
                    <a:cubicBezTo>
                      <a:pt x="536054" y="474714"/>
                      <a:pt x="514675" y="485966"/>
                      <a:pt x="492911" y="485966"/>
                    </a:cubicBezTo>
                    <a:cubicBezTo>
                      <a:pt x="482125" y="485966"/>
                      <a:pt x="471339" y="483273"/>
                      <a:pt x="461324" y="477503"/>
                    </a:cubicBezTo>
                    <a:cubicBezTo>
                      <a:pt x="456028" y="474522"/>
                      <a:pt x="451405" y="470675"/>
                      <a:pt x="447360" y="466443"/>
                    </a:cubicBezTo>
                    <a:lnTo>
                      <a:pt x="338251" y="524051"/>
                    </a:lnTo>
                    <a:cubicBezTo>
                      <a:pt x="340177" y="530110"/>
                      <a:pt x="341332" y="536457"/>
                      <a:pt x="341332" y="542901"/>
                    </a:cubicBezTo>
                    <a:cubicBezTo>
                      <a:pt x="341332" y="577620"/>
                      <a:pt x="313020" y="606087"/>
                      <a:pt x="278159" y="606087"/>
                    </a:cubicBezTo>
                    <a:cubicBezTo>
                      <a:pt x="243201" y="606087"/>
                      <a:pt x="214889" y="577620"/>
                      <a:pt x="214889" y="542901"/>
                    </a:cubicBezTo>
                    <a:cubicBezTo>
                      <a:pt x="214889" y="536457"/>
                      <a:pt x="216044" y="530110"/>
                      <a:pt x="217970" y="524051"/>
                    </a:cubicBezTo>
                    <a:lnTo>
                      <a:pt x="108861" y="466443"/>
                    </a:lnTo>
                    <a:cubicBezTo>
                      <a:pt x="104816" y="470675"/>
                      <a:pt x="100193" y="474522"/>
                      <a:pt x="94897" y="477503"/>
                    </a:cubicBezTo>
                    <a:cubicBezTo>
                      <a:pt x="84978" y="483273"/>
                      <a:pt x="74096" y="485966"/>
                      <a:pt x="63310" y="485966"/>
                    </a:cubicBezTo>
                    <a:cubicBezTo>
                      <a:pt x="41546" y="485966"/>
                      <a:pt x="20167" y="474714"/>
                      <a:pt x="8418" y="454517"/>
                    </a:cubicBezTo>
                    <a:cubicBezTo>
                      <a:pt x="-56" y="439899"/>
                      <a:pt x="-2175" y="422876"/>
                      <a:pt x="2255" y="406527"/>
                    </a:cubicBezTo>
                    <a:cubicBezTo>
                      <a:pt x="6588" y="390273"/>
                      <a:pt x="17085" y="376617"/>
                      <a:pt x="31723" y="368250"/>
                    </a:cubicBezTo>
                    <a:cubicBezTo>
                      <a:pt x="35479" y="366134"/>
                      <a:pt x="39524" y="364403"/>
                      <a:pt x="43761" y="362960"/>
                    </a:cubicBezTo>
                    <a:lnTo>
                      <a:pt x="43761" y="242935"/>
                    </a:lnTo>
                    <a:cubicBezTo>
                      <a:pt x="39427" y="241493"/>
                      <a:pt x="35383" y="239858"/>
                      <a:pt x="31627" y="237646"/>
                    </a:cubicBezTo>
                    <a:cubicBezTo>
                      <a:pt x="17085" y="229278"/>
                      <a:pt x="6588" y="215814"/>
                      <a:pt x="2255" y="199465"/>
                    </a:cubicBezTo>
                    <a:cubicBezTo>
                      <a:pt x="-2175" y="183211"/>
                      <a:pt x="-56" y="166188"/>
                      <a:pt x="8418" y="151473"/>
                    </a:cubicBezTo>
                    <a:cubicBezTo>
                      <a:pt x="26041" y="121371"/>
                      <a:pt x="64755" y="111080"/>
                      <a:pt x="94897" y="128392"/>
                    </a:cubicBezTo>
                    <a:cubicBezTo>
                      <a:pt x="100193" y="131565"/>
                      <a:pt x="104816" y="135316"/>
                      <a:pt x="108861" y="139548"/>
                    </a:cubicBezTo>
                    <a:lnTo>
                      <a:pt x="217970" y="81940"/>
                    </a:lnTo>
                    <a:cubicBezTo>
                      <a:pt x="216044" y="75881"/>
                      <a:pt x="214889" y="69533"/>
                      <a:pt x="214889" y="63090"/>
                    </a:cubicBezTo>
                    <a:cubicBezTo>
                      <a:pt x="214889" y="28275"/>
                      <a:pt x="243201" y="0"/>
                      <a:pt x="2781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 bIns="45720" lIns="91440" rIns="91440" tIns="45720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  <p:sp>
            <p:nvSpPr>
              <p:cNvPr descr="449cbb97-1f3a-475e-ae18-774b1bb39ca9" id="34" name="Text2">
                <a:extLst>
                  <a:ext uri="{FF2B5EF4-FFF2-40B4-BE49-F238E27FC236}">
                    <a16:creationId id="{DE6315F1-C789-43B3-BBDD-8AA7EB01272A}"/>
                  </a:ext>
                </a:extLst>
              </p:cNvPr>
              <p:cNvSpPr txBox="1"/>
              <p:nvPr/>
            </p:nvSpPr>
            <p:spPr>
              <a:xfrm flipV="false" flipH="false">
                <a:off x="1372817" y="3977136"/>
                <a:ext cx="2972491" cy="658294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latin typeface="思源黑体 CN Normal"/>
                  </a:rPr>
                  <a:t/>
                </a:r>
              </a:p>
            </p:txBody>
          </p:sp>
          <p:sp>
            <p:nvSpPr>
              <p:cNvPr descr="209ae6ca-57fd-428b-bc7d-4346f0350e19" id="35" name="Bullet2">
                <a:extLst>
                  <a:ext uri="{FF2B5EF4-FFF2-40B4-BE49-F238E27FC236}">
                    <a16:creationId id="{AE0DA88B-E0CD-44A2-82F8-399B37E6852A}"/>
                  </a:ext>
                </a:extLst>
              </p:cNvPr>
              <p:cNvSpPr/>
              <p:nvPr/>
            </p:nvSpPr>
            <p:spPr>
              <a:xfrm flipV="false" flipH="false">
                <a:off x="1372817" y="3448521"/>
                <a:ext cx="2972491" cy="467612"/>
              </a:xfrm>
              <a:prstGeom prst="rect">
                <a:avLst/>
              </a:prstGeom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核心功能模块</a:t>
                </a:r>
              </a:p>
            </p:txBody>
          </p:sp>
        </p:grpSp>
        <p:grpSp>
          <p:nvGrpSpPr>
            <p:cNvPr descr="8b21c21c-e556-4fef-9670-b964b5b6be73" id="68" name="组合 67">
              <a:extLst>
                <a:ext uri="{FF2B5EF4-FFF2-40B4-BE49-F238E27FC236}">
                  <a16:creationId id="{A8BD43C6-9B83-D914-723B-FBFC8BB1B42B}"/>
                </a:ext>
              </a:extLst>
            </p:cNvPr>
            <p:cNvGrpSpPr/>
            <p:nvPr/>
          </p:nvGrpSpPr>
          <p:grpSpPr>
            <a:xfrm>
              <a:off x="675204" y="4679892"/>
              <a:ext cx="3670104" cy="1186909"/>
              <a:chOff x="675204" y="4679892"/>
              <a:chExt cx="3670104" cy="1186909"/>
            </a:xfrm>
          </p:grpSpPr>
          <p:sp>
            <p:nvSpPr>
              <p:cNvPr descr="53d72b3c-a69d-4344-9b8f-6be7d8f6aac1" id="31" name="IconBackground3">
                <a:extLst>
                  <a:ext uri="{FF2B5EF4-FFF2-40B4-BE49-F238E27FC236}">
                    <a16:creationId id="{6B249D7A-EE73-4088-8A22-C75DFD344CA6}"/>
                  </a:ext>
                </a:extLst>
              </p:cNvPr>
              <p:cNvSpPr/>
              <p:nvPr/>
            </p:nvSpPr>
            <p:spPr>
              <a:xfrm flipV="false" flipH="false">
                <a:off x="675204" y="4828582"/>
                <a:ext cx="658296" cy="658294"/>
              </a:xfrm>
              <a:prstGeom prst="ellipse">
                <a:avLst/>
              </a:prstGeom>
              <a:solidFill>
                <a:schemeClr val="accent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tIns="45720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48bfa529-08db-440a-b425-301a48c0e3f8" id="32" name="Icon3">
                <a:extLst>
                  <a:ext uri="{FF2B5EF4-FFF2-40B4-BE49-F238E27FC236}">
                    <a16:creationId id="{665445A1-752F-4EAB-AEA0-9E20A07D7C87}"/>
                  </a:ext>
                </a:extLst>
              </p:cNvPr>
              <p:cNvSpPr/>
              <p:nvPr/>
            </p:nvSpPr>
            <p:spPr bwMode="auto">
              <a:xfrm flipV="false" flipH="false">
                <a:off x="843177" y="5011885"/>
                <a:ext cx="322350" cy="291686"/>
              </a:xfrm>
              <a:custGeom>
                <a:avLst/>
                <a:gdLst>
                  <a:gd fmla="*/ 373273 h 605239" name="connsiteX0"/>
                  <a:gd fmla="*/ 373273 h 605239" name="connsiteY0"/>
                  <a:gd fmla="*/ 373273 h 605239" name="connsiteX1"/>
                  <a:gd fmla="*/ 373273 h 605239" name="connsiteY1"/>
                  <a:gd fmla="*/ 373273 h 605239" name="connsiteX2"/>
                  <a:gd fmla="*/ 373273 h 605239" name="connsiteY2"/>
                  <a:gd fmla="*/ 373273 h 605239" name="connsiteX3"/>
                  <a:gd fmla="*/ 373273 h 605239" name="connsiteY3"/>
                  <a:gd fmla="*/ 373273 h 605239" name="connsiteX4"/>
                  <a:gd fmla="*/ 373273 h 605239" name="connsiteY4"/>
                  <a:gd fmla="*/ 373273 h 605239" name="connsiteX5"/>
                  <a:gd fmla="*/ 373273 h 605239" name="connsiteY5"/>
                  <a:gd fmla="*/ 373273 h 605239" name="connsiteX6"/>
                  <a:gd fmla="*/ 373273 h 605239" name="connsiteY6"/>
                  <a:gd fmla="*/ 373273 h 605239" name="connsiteX7"/>
                  <a:gd fmla="*/ 373273 h 605239" name="connsiteY7"/>
                  <a:gd fmla="*/ 373273 h 605239" name="connsiteX8"/>
                  <a:gd fmla="*/ 373273 h 605239" name="connsiteY8"/>
                  <a:gd fmla="*/ 373273 h 605239" name="connsiteX9"/>
                  <a:gd fmla="*/ 373273 h 605239" name="connsiteY9"/>
                  <a:gd fmla="*/ 373273 h 605239" name="connsiteX10"/>
                  <a:gd fmla="*/ 373273 h 605239" name="connsiteY10"/>
                  <a:gd fmla="*/ 373273 h 605239" name="connsiteX11"/>
                  <a:gd fmla="*/ 373273 h 605239" name="connsiteY11"/>
                  <a:gd fmla="*/ 373273 h 605239" name="connsiteX12"/>
                  <a:gd fmla="*/ 373273 h 605239" name="connsiteY12"/>
                  <a:gd fmla="*/ 373273 h 605239" name="connsiteX13"/>
                  <a:gd fmla="*/ 373273 h 605239" name="connsiteY13"/>
                  <a:gd fmla="*/ 373273 h 605239" name="connsiteX14"/>
                  <a:gd fmla="*/ 373273 h 605239" name="connsiteY14"/>
                  <a:gd fmla="*/ 373273 h 605239" name="connsiteX15"/>
                  <a:gd fmla="*/ 373273 h 605239" name="connsiteY15"/>
                  <a:gd fmla="*/ 373273 h 605239" name="connsiteX16"/>
                  <a:gd fmla="*/ 373273 h 605239" name="connsiteY16"/>
                  <a:gd fmla="*/ 373273 h 605239" name="connsiteX17"/>
                  <a:gd fmla="*/ 373273 h 605239" name="connsiteY17"/>
                  <a:gd fmla="*/ 373273 h 605239" name="connsiteX18"/>
                  <a:gd fmla="*/ 373273 h 605239" name="connsiteY18"/>
                  <a:gd fmla="*/ 373273 h 605239" name="connsiteX19"/>
                  <a:gd fmla="*/ 373273 h 605239" name="connsiteY19"/>
                  <a:gd fmla="*/ 373273 h 605239" name="connsiteX20"/>
                  <a:gd fmla="*/ 373273 h 605239" name="connsiteY20"/>
                  <a:gd fmla="*/ 373273 h 605239" name="connsiteX21"/>
                  <a:gd fmla="*/ 373273 h 605239" name="connsiteY21"/>
                  <a:gd fmla="*/ 373273 h 605239" name="connsiteX22"/>
                  <a:gd fmla="*/ 373273 h 605239" name="connsiteY22"/>
                  <a:gd fmla="*/ 373273 h 605239" name="connsiteX23"/>
                  <a:gd fmla="*/ 373273 h 605239" name="connsiteY23"/>
                  <a:gd fmla="*/ 373273 h 605239" name="connsiteX24"/>
                  <a:gd fmla="*/ 373273 h 605239" name="connsiteY24"/>
                  <a:gd fmla="*/ 373273 h 605239" name="connsiteX25"/>
                  <a:gd fmla="*/ 373273 h 605239" name="connsiteY25"/>
                  <a:gd fmla="*/ 373273 h 605239" name="connsiteX26"/>
                  <a:gd fmla="*/ 373273 h 605239" name="connsiteY26"/>
                  <a:gd fmla="*/ 373273 h 605239" name="connsiteX27"/>
                  <a:gd fmla="*/ 373273 h 605239" name="connsiteY27"/>
                  <a:gd fmla="*/ 373273 h 605239" name="connsiteX28"/>
                  <a:gd fmla="*/ 373273 h 605239" name="connsiteY28"/>
                  <a:gd fmla="*/ 373273 h 605239" name="connsiteX29"/>
                  <a:gd fmla="*/ 373273 h 605239" name="connsiteY29"/>
                  <a:gd fmla="*/ 373273 h 605239" name="connsiteX30"/>
                  <a:gd fmla="*/ 373273 h 605239" name="connsiteY30"/>
                  <a:gd fmla="*/ 373273 h 605239" name="connsiteX31"/>
                  <a:gd fmla="*/ 373273 h 605239" name="connsiteY31"/>
                  <a:gd fmla="*/ 373273 h 605239" name="connsiteX32"/>
                  <a:gd fmla="*/ 373273 h 605239" name="connsiteY32"/>
                  <a:gd fmla="*/ 373273 h 605239" name="connsiteX33"/>
                  <a:gd fmla="*/ 373273 h 605239" name="connsiteY33"/>
                  <a:gd fmla="*/ 373273 h 605239" name="connsiteX34"/>
                  <a:gd fmla="*/ 373273 h 605239" name="connsiteY34"/>
                  <a:gd fmla="*/ 373273 h 605239" name="connsiteX35"/>
                  <a:gd fmla="*/ 373273 h 605239" name="connsiteY35"/>
                  <a:gd fmla="*/ 373273 h 605239" name="connsiteX36"/>
                  <a:gd fmla="*/ 373273 h 605239" name="connsiteY36"/>
                  <a:gd fmla="*/ 373273 h 605239" name="connsiteX37"/>
                  <a:gd fmla="*/ 373273 h 605239" name="connsiteY37"/>
                  <a:gd fmla="*/ 373273 h 605239" name="connsiteX38"/>
                  <a:gd fmla="*/ 373273 h 605239" name="connsiteY38"/>
                  <a:gd fmla="*/ 373273 h 605239" name="connsiteX39"/>
                  <a:gd fmla="*/ 373273 h 605239" name="connsiteY39"/>
                  <a:gd fmla="*/ 373273 h 605239" name="connsiteX40"/>
                  <a:gd fmla="*/ 373273 h 605239" name="connsiteY40"/>
                  <a:gd fmla="*/ 373273 h 605239" name="connsiteX41"/>
                  <a:gd fmla="*/ 373273 h 605239" name="connsiteY41"/>
                  <a:gd fmla="*/ 373273 h 605239" name="connsiteX42"/>
                  <a:gd fmla="*/ 373273 h 605239" name="connsiteY42"/>
                  <a:gd fmla="*/ 373273 h 605239" name="connsiteX43"/>
                  <a:gd fmla="*/ 373273 h 605239" name="connsiteY43"/>
                  <a:gd fmla="*/ 373273 h 605239" name="connsiteX44"/>
                  <a:gd fmla="*/ 373273 h 605239" name="connsiteY44"/>
                  <a:gd fmla="*/ 373273 h 605239" name="connsiteX45"/>
                  <a:gd fmla="*/ 373273 h 605239" name="connsiteY45"/>
                  <a:gd fmla="*/ 373273 h 605239" name="connsiteX46"/>
                  <a:gd fmla="*/ 373273 h 605239" name="connsiteY46"/>
                  <a:gd fmla="*/ 373273 h 605239" name="connsiteX47"/>
                  <a:gd fmla="*/ 373273 h 605239" name="connsiteY47"/>
                  <a:gd fmla="*/ 373273 h 605239" name="connsiteX48"/>
                  <a:gd fmla="*/ 373273 h 605239" name="connsiteY48"/>
                  <a:gd fmla="*/ 373273 h 605239" name="connsiteX49"/>
                  <a:gd fmla="*/ 373273 h 605239" name="connsiteY49"/>
                  <a:gd fmla="*/ 373273 h 605239" name="connsiteX50"/>
                  <a:gd fmla="*/ 373273 h 605239" name="connsiteY50"/>
                  <a:gd fmla="*/ 373273 h 605239" name="connsiteX51"/>
                  <a:gd fmla="*/ 373273 h 605239" name="connsiteY51"/>
                  <a:gd fmla="*/ 373273 h 605239" name="connsiteX52"/>
                  <a:gd fmla="*/ 373273 h 605239" name="connsiteY52"/>
                  <a:gd fmla="*/ 373273 h 605239" name="connsiteX53"/>
                  <a:gd fmla="*/ 373273 h 605239" name="connsiteY53"/>
                  <a:gd fmla="*/ 373273 h 605239" name="connsiteX54"/>
                  <a:gd fmla="*/ 373273 h 605239" name="connsiteY54"/>
                  <a:gd fmla="*/ 373273 h 605239" name="connsiteX55"/>
                  <a:gd fmla="*/ 373273 h 605239" name="connsiteY55"/>
                  <a:gd fmla="*/ 373273 h 605239" name="connsiteX56"/>
                  <a:gd fmla="*/ 373273 h 605239" name="connsiteY56"/>
                  <a:gd fmla="*/ 373273 h 605239" name="connsiteX57"/>
                  <a:gd fmla="*/ 373273 h 605239" name="connsiteY57"/>
                  <a:gd fmla="*/ 373273 h 605239" name="connsiteX58"/>
                  <a:gd fmla="*/ 373273 h 605239" name="connsiteY58"/>
                  <a:gd fmla="*/ 373273 h 605239" name="connsiteX59"/>
                  <a:gd fmla="*/ 373273 h 605239" name="connsiteY59"/>
                  <a:gd fmla="*/ 373273 h 605239" name="connsiteX60"/>
                  <a:gd fmla="*/ 373273 h 605239" name="connsiteY60"/>
                  <a:gd fmla="*/ 373273 h 605239" name="connsiteX61"/>
                  <a:gd fmla="*/ 373273 h 605239" name="connsiteY61"/>
                  <a:gd fmla="*/ 373273 h 605239" name="connsiteX62"/>
                  <a:gd fmla="*/ 373273 h 605239" name="connsiteY62"/>
                  <a:gd fmla="*/ 373273 h 605239" name="connsiteX63"/>
                  <a:gd fmla="*/ 373273 h 605239" name="connsiteY63"/>
                  <a:gd fmla="*/ 373273 h 605239" name="connsiteX64"/>
                  <a:gd fmla="*/ 373273 h 605239" name="connsiteY64"/>
                  <a:gd fmla="*/ 373273 h 605239" name="connsiteX65"/>
                  <a:gd fmla="*/ 373273 h 605239" name="connsiteY65"/>
                  <a:gd fmla="*/ 373273 h 605239" name="connsiteX66"/>
                  <a:gd fmla="*/ 373273 h 605239" name="connsiteY66"/>
                  <a:gd fmla="*/ 373273 h 605239" name="connsiteX67"/>
                  <a:gd fmla="*/ 373273 h 605239" name="connsiteY67"/>
                  <a:gd fmla="*/ 373273 h 605239" name="connsiteX68"/>
                  <a:gd fmla="*/ 373273 h 605239" name="connsiteY68"/>
                  <a:gd fmla="*/ 373273 h 605239" name="connsiteX69"/>
                  <a:gd fmla="*/ 373273 h 605239" name="connsiteY69"/>
                  <a:gd fmla="*/ 373273 h 605239" name="connsiteX70"/>
                  <a:gd fmla="*/ 373273 h 605239" name="connsiteY70"/>
                  <a:gd fmla="*/ 373273 h 605239" name="connsiteX71"/>
                  <a:gd fmla="*/ 373273 h 605239" name="connsiteY71"/>
                  <a:gd fmla="*/ 373273 h 605239" name="connsiteX72"/>
                  <a:gd fmla="*/ 373273 h 605239" name="connsiteY72"/>
                  <a:gd fmla="*/ 373273 h 605239" name="connsiteX73"/>
                  <a:gd fmla="*/ 373273 h 605239" name="connsiteY73"/>
                  <a:gd fmla="*/ 373273 h 605239" name="connsiteX74"/>
                  <a:gd fmla="*/ 373273 h 605239" name="connsiteY74"/>
                  <a:gd fmla="*/ 373273 h 605239" name="connsiteX75"/>
                  <a:gd fmla="*/ 373273 h 605239" name="connsiteY75"/>
                  <a:gd fmla="*/ 373273 h 605239" name="connsiteX76"/>
                  <a:gd fmla="*/ 373273 h 605239" name="connsiteY76"/>
                  <a:gd fmla="*/ 373273 h 605239" name="connsiteX77"/>
                  <a:gd fmla="*/ 373273 h 605239" name="connsiteY77"/>
                  <a:gd fmla="*/ 373273 h 605239" name="connsiteX78"/>
                  <a:gd fmla="*/ 373273 h 605239" name="connsiteY78"/>
                  <a:gd fmla="*/ 373273 h 605239" name="connsiteX79"/>
                  <a:gd fmla="*/ 373273 h 605239" name="connsiteY79"/>
                  <a:gd fmla="*/ 373273 h 605239" name="connsiteX80"/>
                  <a:gd fmla="*/ 373273 h 605239" name="connsiteY80"/>
                  <a:gd fmla="*/ 373273 h 605239" name="connsiteX81"/>
                  <a:gd fmla="*/ 373273 h 605239" name="connsiteY81"/>
                  <a:gd fmla="*/ 373273 h 605239" name="connsiteX82"/>
                  <a:gd fmla="*/ 373273 h 605239" name="connsiteY82"/>
                  <a:gd fmla="*/ 373273 h 605239" name="connsiteX83"/>
                  <a:gd fmla="*/ 373273 h 605239" name="connsiteY83"/>
                  <a:gd fmla="*/ 373273 h 605239" name="connsiteX84"/>
                  <a:gd fmla="*/ 373273 h 605239" name="connsiteY84"/>
                  <a:gd fmla="*/ 373273 h 605239" name="connsiteX85"/>
                  <a:gd fmla="*/ 373273 h 605239" name="connsiteY85"/>
                  <a:gd fmla="*/ 373273 h 605239" name="connsiteX86"/>
                  <a:gd fmla="*/ 373273 h 605239" name="connsiteY86"/>
                  <a:gd fmla="*/ 373273 h 605239" name="connsiteX87"/>
                  <a:gd fmla="*/ 373273 h 605239" name="connsiteY87"/>
                  <a:gd fmla="*/ 373273 h 605239" name="connsiteX88"/>
                  <a:gd fmla="*/ 373273 h 605239" name="connsiteY88"/>
                  <a:gd fmla="*/ 373273 h 605239" name="connsiteX89"/>
                  <a:gd fmla="*/ 373273 h 605239" name="connsiteY89"/>
                  <a:gd fmla="*/ 373273 h 605239" name="connsiteX90"/>
                  <a:gd fmla="*/ 373273 h 605239" name="connsiteY90"/>
                  <a:gd fmla="*/ 373273 h 605239" name="connsiteX91"/>
                  <a:gd fmla="*/ 373273 h 605239" name="connsiteY91"/>
                  <a:gd fmla="*/ 373273 h 605239" name="connsiteX92"/>
                  <a:gd fmla="*/ 373273 h 605239" name="connsiteY92"/>
                  <a:gd fmla="*/ 373273 h 605239" name="connsiteX93"/>
                  <a:gd fmla="*/ 373273 h 605239" name="connsiteY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b="b" l="l" r="r" t="t"/>
                <a:pathLst>
                  <a:path h="550199" w="608039">
                    <a:moveTo>
                      <a:pt x="461128" y="431155"/>
                    </a:moveTo>
                    <a:lnTo>
                      <a:pt x="501529" y="431155"/>
                    </a:lnTo>
                    <a:lnTo>
                      <a:pt x="534583" y="431155"/>
                    </a:lnTo>
                    <a:lnTo>
                      <a:pt x="574984" y="431155"/>
                    </a:lnTo>
                    <a:cubicBezTo>
                      <a:pt x="593159" y="431155"/>
                      <a:pt x="608133" y="446024"/>
                      <a:pt x="608039" y="464280"/>
                    </a:cubicBezTo>
                    <a:lnTo>
                      <a:pt x="608039" y="517074"/>
                    </a:lnTo>
                    <a:cubicBezTo>
                      <a:pt x="608039" y="535236"/>
                      <a:pt x="593065" y="550199"/>
                      <a:pt x="574890" y="550199"/>
                    </a:cubicBezTo>
                    <a:lnTo>
                      <a:pt x="461128" y="550199"/>
                    </a:lnTo>
                    <a:cubicBezTo>
                      <a:pt x="442858" y="550199"/>
                      <a:pt x="427979" y="535236"/>
                      <a:pt x="427979" y="517074"/>
                    </a:cubicBezTo>
                    <a:lnTo>
                      <a:pt x="427979" y="464280"/>
                    </a:lnTo>
                    <a:cubicBezTo>
                      <a:pt x="427979" y="446024"/>
                      <a:pt x="442858" y="431155"/>
                      <a:pt x="461128" y="431155"/>
                    </a:cubicBezTo>
                    <a:close/>
                    <a:moveTo>
                      <a:pt x="247103" y="431155"/>
                    </a:moveTo>
                    <a:lnTo>
                      <a:pt x="287504" y="431155"/>
                    </a:lnTo>
                    <a:lnTo>
                      <a:pt x="320558" y="431155"/>
                    </a:lnTo>
                    <a:lnTo>
                      <a:pt x="360959" y="431155"/>
                    </a:lnTo>
                    <a:cubicBezTo>
                      <a:pt x="379134" y="431155"/>
                      <a:pt x="394108" y="446024"/>
                      <a:pt x="394014" y="464280"/>
                    </a:cubicBezTo>
                    <a:lnTo>
                      <a:pt x="394014" y="517074"/>
                    </a:lnTo>
                    <a:cubicBezTo>
                      <a:pt x="394014" y="535236"/>
                      <a:pt x="379040" y="550199"/>
                      <a:pt x="360865" y="550199"/>
                    </a:cubicBezTo>
                    <a:lnTo>
                      <a:pt x="247103" y="550199"/>
                    </a:lnTo>
                    <a:cubicBezTo>
                      <a:pt x="228833" y="550199"/>
                      <a:pt x="213954" y="535236"/>
                      <a:pt x="213954" y="517074"/>
                    </a:cubicBezTo>
                    <a:lnTo>
                      <a:pt x="213954" y="464280"/>
                    </a:lnTo>
                    <a:cubicBezTo>
                      <a:pt x="213954" y="446024"/>
                      <a:pt x="228833" y="431155"/>
                      <a:pt x="247103" y="431155"/>
                    </a:cubicBezTo>
                    <a:close/>
                    <a:moveTo>
                      <a:pt x="33162" y="431155"/>
                    </a:moveTo>
                    <a:lnTo>
                      <a:pt x="73578" y="431155"/>
                    </a:lnTo>
                    <a:lnTo>
                      <a:pt x="106646" y="431155"/>
                    </a:lnTo>
                    <a:lnTo>
                      <a:pt x="146968" y="431155"/>
                    </a:lnTo>
                    <a:cubicBezTo>
                      <a:pt x="165339" y="431155"/>
                      <a:pt x="180224" y="446024"/>
                      <a:pt x="180130" y="464280"/>
                    </a:cubicBezTo>
                    <a:lnTo>
                      <a:pt x="180130" y="517074"/>
                    </a:lnTo>
                    <a:cubicBezTo>
                      <a:pt x="180130" y="535236"/>
                      <a:pt x="165150" y="550199"/>
                      <a:pt x="146968" y="550199"/>
                    </a:cubicBezTo>
                    <a:lnTo>
                      <a:pt x="33162" y="550199"/>
                    </a:lnTo>
                    <a:cubicBezTo>
                      <a:pt x="14979" y="550199"/>
                      <a:pt x="0" y="535236"/>
                      <a:pt x="0" y="517074"/>
                    </a:cubicBezTo>
                    <a:lnTo>
                      <a:pt x="0" y="464280"/>
                    </a:lnTo>
                    <a:cubicBezTo>
                      <a:pt x="0" y="446024"/>
                      <a:pt x="14979" y="431155"/>
                      <a:pt x="33162" y="431155"/>
                    </a:cubicBezTo>
                    <a:close/>
                    <a:moveTo>
                      <a:pt x="163140" y="99327"/>
                    </a:moveTo>
                    <a:cubicBezTo>
                      <a:pt x="163046" y="101208"/>
                      <a:pt x="162857" y="102713"/>
                      <a:pt x="162857" y="104218"/>
                    </a:cubicBezTo>
                    <a:lnTo>
                      <a:pt x="162857" y="157362"/>
                    </a:lnTo>
                    <a:lnTo>
                      <a:pt x="162857" y="217184"/>
                    </a:lnTo>
                    <a:cubicBezTo>
                      <a:pt x="162857" y="234021"/>
                      <a:pt x="173220" y="244273"/>
                      <a:pt x="190176" y="244273"/>
                    </a:cubicBezTo>
                    <a:lnTo>
                      <a:pt x="249053" y="244273"/>
                    </a:lnTo>
                    <a:cubicBezTo>
                      <a:pt x="305480" y="244273"/>
                      <a:pt x="361813" y="244273"/>
                      <a:pt x="418146" y="244367"/>
                    </a:cubicBezTo>
                    <a:cubicBezTo>
                      <a:pt x="434443" y="244367"/>
                      <a:pt x="444994" y="233833"/>
                      <a:pt x="444994" y="217466"/>
                    </a:cubicBezTo>
                    <a:lnTo>
                      <a:pt x="444994" y="140525"/>
                    </a:lnTo>
                    <a:lnTo>
                      <a:pt x="444994" y="104971"/>
                    </a:lnTo>
                    <a:lnTo>
                      <a:pt x="444994" y="99327"/>
                    </a:lnTo>
                    <a:lnTo>
                      <a:pt x="248958" y="99327"/>
                    </a:lnTo>
                    <a:close/>
                    <a:moveTo>
                      <a:pt x="415226" y="33955"/>
                    </a:moveTo>
                    <a:cubicBezTo>
                      <a:pt x="406465" y="33955"/>
                      <a:pt x="399306" y="41104"/>
                      <a:pt x="399306" y="49852"/>
                    </a:cubicBezTo>
                    <a:cubicBezTo>
                      <a:pt x="399306" y="58693"/>
                      <a:pt x="406465" y="65842"/>
                      <a:pt x="415226" y="65842"/>
                    </a:cubicBezTo>
                    <a:cubicBezTo>
                      <a:pt x="423987" y="65842"/>
                      <a:pt x="431146" y="58693"/>
                      <a:pt x="431146" y="49852"/>
                    </a:cubicBezTo>
                    <a:cubicBezTo>
                      <a:pt x="431146" y="41104"/>
                      <a:pt x="423987" y="33955"/>
                      <a:pt x="415226" y="33955"/>
                    </a:cubicBezTo>
                    <a:close/>
                    <a:moveTo>
                      <a:pt x="360306" y="33955"/>
                    </a:moveTo>
                    <a:cubicBezTo>
                      <a:pt x="351545" y="33955"/>
                      <a:pt x="344386" y="41104"/>
                      <a:pt x="344386" y="49852"/>
                    </a:cubicBezTo>
                    <a:cubicBezTo>
                      <a:pt x="344386" y="58693"/>
                      <a:pt x="351545" y="65842"/>
                      <a:pt x="360306" y="65842"/>
                    </a:cubicBezTo>
                    <a:cubicBezTo>
                      <a:pt x="369161" y="65842"/>
                      <a:pt x="376320" y="58693"/>
                      <a:pt x="376320" y="49852"/>
                    </a:cubicBezTo>
                    <a:cubicBezTo>
                      <a:pt x="376320" y="41104"/>
                      <a:pt x="369161" y="33955"/>
                      <a:pt x="360306" y="33955"/>
                    </a:cubicBezTo>
                    <a:close/>
                    <a:moveTo>
                      <a:pt x="305480" y="33955"/>
                    </a:moveTo>
                    <a:cubicBezTo>
                      <a:pt x="296625" y="33955"/>
                      <a:pt x="289466" y="41104"/>
                      <a:pt x="289466" y="49852"/>
                    </a:cubicBezTo>
                    <a:cubicBezTo>
                      <a:pt x="289466" y="58693"/>
                      <a:pt x="296625" y="65842"/>
                      <a:pt x="305480" y="65842"/>
                    </a:cubicBezTo>
                    <a:cubicBezTo>
                      <a:pt x="314241" y="65842"/>
                      <a:pt x="321400" y="58693"/>
                      <a:pt x="321400" y="49852"/>
                    </a:cubicBezTo>
                    <a:cubicBezTo>
                      <a:pt x="321400" y="41104"/>
                      <a:pt x="314241" y="33955"/>
                      <a:pt x="305480" y="33955"/>
                    </a:cubicBezTo>
                    <a:close/>
                    <a:moveTo>
                      <a:pt x="189611" y="0"/>
                    </a:moveTo>
                    <a:lnTo>
                      <a:pt x="248958" y="0"/>
                    </a:lnTo>
                    <a:lnTo>
                      <a:pt x="417770" y="0"/>
                    </a:lnTo>
                    <a:cubicBezTo>
                      <a:pt x="452813" y="0"/>
                      <a:pt x="477871" y="25396"/>
                      <a:pt x="477871" y="60386"/>
                    </a:cubicBezTo>
                    <a:lnTo>
                      <a:pt x="477871" y="157456"/>
                    </a:lnTo>
                    <a:lnTo>
                      <a:pt x="477871" y="217560"/>
                    </a:lnTo>
                    <a:cubicBezTo>
                      <a:pt x="477871" y="242016"/>
                      <a:pt x="466755" y="260169"/>
                      <a:pt x="444712" y="271457"/>
                    </a:cubicBezTo>
                    <a:cubicBezTo>
                      <a:pt x="436045" y="275877"/>
                      <a:pt x="426625" y="277288"/>
                      <a:pt x="417016" y="277288"/>
                    </a:cubicBezTo>
                    <a:lnTo>
                      <a:pt x="320552" y="277288"/>
                    </a:lnTo>
                    <a:lnTo>
                      <a:pt x="320552" y="340685"/>
                    </a:lnTo>
                    <a:lnTo>
                      <a:pt x="518095" y="340685"/>
                    </a:lnTo>
                    <a:cubicBezTo>
                      <a:pt x="527233" y="340685"/>
                      <a:pt x="534675" y="348021"/>
                      <a:pt x="534675" y="357145"/>
                    </a:cubicBezTo>
                    <a:lnTo>
                      <a:pt x="534675" y="402294"/>
                    </a:lnTo>
                    <a:lnTo>
                      <a:pt x="501610" y="402294"/>
                    </a:lnTo>
                    <a:lnTo>
                      <a:pt x="501610" y="373606"/>
                    </a:lnTo>
                    <a:lnTo>
                      <a:pt x="320647" y="373606"/>
                    </a:lnTo>
                    <a:lnTo>
                      <a:pt x="320647" y="402294"/>
                    </a:lnTo>
                    <a:lnTo>
                      <a:pt x="287582" y="402294"/>
                    </a:lnTo>
                    <a:lnTo>
                      <a:pt x="287582" y="373606"/>
                    </a:lnTo>
                    <a:lnTo>
                      <a:pt x="106618" y="373606"/>
                    </a:lnTo>
                    <a:lnTo>
                      <a:pt x="106524" y="373606"/>
                    </a:lnTo>
                    <a:lnTo>
                      <a:pt x="106524" y="402294"/>
                    </a:lnTo>
                    <a:lnTo>
                      <a:pt x="73459" y="402294"/>
                    </a:lnTo>
                    <a:lnTo>
                      <a:pt x="73459" y="357145"/>
                    </a:lnTo>
                    <a:cubicBezTo>
                      <a:pt x="73459" y="348115"/>
                      <a:pt x="80901" y="340685"/>
                      <a:pt x="90039" y="340685"/>
                    </a:cubicBezTo>
                    <a:lnTo>
                      <a:pt x="287393" y="340685"/>
                    </a:lnTo>
                    <a:lnTo>
                      <a:pt x="287393" y="277288"/>
                    </a:lnTo>
                    <a:lnTo>
                      <a:pt x="248770" y="277288"/>
                    </a:lnTo>
                    <a:cubicBezTo>
                      <a:pt x="228328" y="277382"/>
                      <a:pt x="207980" y="277382"/>
                      <a:pt x="187633" y="277288"/>
                    </a:cubicBezTo>
                    <a:cubicBezTo>
                      <a:pt x="161727" y="277100"/>
                      <a:pt x="139778" y="260734"/>
                      <a:pt x="132524" y="236090"/>
                    </a:cubicBezTo>
                    <a:cubicBezTo>
                      <a:pt x="130828" y="230352"/>
                      <a:pt x="129981" y="224239"/>
                      <a:pt x="129981" y="218219"/>
                    </a:cubicBezTo>
                    <a:lnTo>
                      <a:pt x="129981" y="157456"/>
                    </a:lnTo>
                    <a:lnTo>
                      <a:pt x="129981" y="58881"/>
                    </a:lnTo>
                    <a:cubicBezTo>
                      <a:pt x="130075" y="25208"/>
                      <a:pt x="155698" y="0"/>
                      <a:pt x="18961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 bIns="45720" lIns="91440" rIns="91440" tIns="45720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  <p:sp>
            <p:nvSpPr>
              <p:cNvPr descr="dba1e3a2-e998-4c7c-aa22-9144f269abfd" id="29" name="Text3">
                <a:extLst>
                  <a:ext uri="{FF2B5EF4-FFF2-40B4-BE49-F238E27FC236}">
                    <a16:creationId id="{2136F09E-12E4-4FA6-BC15-E5D8BCB6EA6D}"/>
                  </a:ext>
                </a:extLst>
              </p:cNvPr>
              <p:cNvSpPr txBox="1"/>
              <p:nvPr/>
            </p:nvSpPr>
            <p:spPr>
              <a:xfrm flipV="false" flipH="false">
                <a:off x="1372817" y="5208507"/>
                <a:ext cx="2972491" cy="658294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latin typeface="思源黑体 CN Normal"/>
                  </a:rPr>
                  <a:t/>
                </a:r>
              </a:p>
            </p:txBody>
          </p:sp>
          <p:sp>
            <p:nvSpPr>
              <p:cNvPr descr="90105c0a-f84f-412f-abe1-f314e0ddbb3f" id="30" name="Bullet3">
                <a:extLst>
                  <a:ext uri="{FF2B5EF4-FFF2-40B4-BE49-F238E27FC236}">
                    <a16:creationId id="{799201E4-3AB4-426D-BE02-5506C4853021}"/>
                  </a:ext>
                </a:extLst>
              </p:cNvPr>
              <p:cNvSpPr/>
              <p:nvPr/>
            </p:nvSpPr>
            <p:spPr>
              <a:xfrm flipV="false" flipH="false">
                <a:off x="1372817" y="4679892"/>
                <a:ext cx="2972491" cy="467612"/>
              </a:xfrm>
              <a:prstGeom prst="rect">
                <a:avLst/>
              </a:prstGeom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技术架构解析</a:t>
                </a:r>
              </a:p>
            </p:txBody>
          </p:sp>
        </p:grpSp>
        <p:grpSp>
          <p:nvGrpSpPr>
            <p:cNvPr descr="8d6f53cc-68c6-4dae-9b76-c6d8057f5f93" id="69" name="组合 68">
              <a:extLst>
                <a:ext uri="{FF2B5EF4-FFF2-40B4-BE49-F238E27FC236}">
                  <a16:creationId id="{1A17208F-8BD4-B524-7AA3-14DACA9C4628}"/>
                </a:ext>
              </a:extLst>
            </p:cNvPr>
            <p:cNvGrpSpPr/>
            <p:nvPr/>
          </p:nvGrpSpPr>
          <p:grpSpPr>
            <a:xfrm>
              <a:off x="7860032" y="2217150"/>
              <a:ext cx="3670104" cy="1186909"/>
              <a:chOff x="7860032" y="2217150"/>
              <a:chExt cx="3670104" cy="1186909"/>
            </a:xfrm>
          </p:grpSpPr>
          <p:sp>
            <p:nvSpPr>
              <p:cNvPr descr="a659b511-54d7-43c6-b2d4-13eb59d5e955" id="26" name="IconBackground4">
                <a:extLst>
                  <a:ext uri="{FF2B5EF4-FFF2-40B4-BE49-F238E27FC236}">
                    <a16:creationId id="{AE78A632-3FC2-4814-BDAE-0A027B6A293E}"/>
                  </a:ext>
                </a:extLst>
              </p:cNvPr>
              <p:cNvSpPr/>
              <p:nvPr/>
            </p:nvSpPr>
            <p:spPr>
              <a:xfrm flipV="false" flipH="false">
                <a:off x="7860032" y="2365840"/>
                <a:ext cx="658296" cy="658294"/>
              </a:xfrm>
              <a:prstGeom prst="ellipse">
                <a:avLst/>
              </a:prstGeom>
              <a:solidFill>
                <a:schemeClr val="tx2">
                  <a:alpha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tIns="45720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2c4fd872-6cdf-4d0f-a4ae-b2ab0fb8e2f8" id="27" name="Icon4">
                <a:extLst>
                  <a:ext uri="{FF2B5EF4-FFF2-40B4-BE49-F238E27FC236}">
                    <a16:creationId id="{E877C0A2-EB57-4DF5-8CE3-EBE557608A06}"/>
                  </a:ext>
                </a:extLst>
              </p:cNvPr>
              <p:cNvSpPr/>
              <p:nvPr/>
            </p:nvSpPr>
            <p:spPr bwMode="auto">
              <a:xfrm flipV="false" flipH="false">
                <a:off x="8028005" y="2563670"/>
                <a:ext cx="322350" cy="262633"/>
              </a:xfrm>
              <a:custGeom>
                <a:avLst/>
                <a:gdLst>
                  <a:gd fmla="*/ 373273 h 605239" name="connsiteX0"/>
                  <a:gd fmla="*/ 373273 h 605239" name="connsiteY0"/>
                  <a:gd fmla="*/ 373273 h 605239" name="connsiteX1"/>
                  <a:gd fmla="*/ 373273 h 605239" name="connsiteY1"/>
                  <a:gd fmla="*/ 373273 h 605239" name="connsiteX2"/>
                  <a:gd fmla="*/ 373273 h 605239" name="connsiteY2"/>
                  <a:gd fmla="*/ 373273 h 605239" name="connsiteX3"/>
                  <a:gd fmla="*/ 373273 h 605239" name="connsiteY3"/>
                  <a:gd fmla="*/ 373273 h 605239" name="connsiteX4"/>
                  <a:gd fmla="*/ 373273 h 605239" name="connsiteY4"/>
                  <a:gd fmla="*/ 373273 h 605239" name="connsiteX5"/>
                  <a:gd fmla="*/ 373273 h 605239" name="connsiteY5"/>
                  <a:gd fmla="*/ 373273 h 605239" name="connsiteX6"/>
                  <a:gd fmla="*/ 373273 h 605239" name="connsiteY6"/>
                  <a:gd fmla="*/ 373273 h 605239" name="connsiteX7"/>
                  <a:gd fmla="*/ 373273 h 605239" name="connsiteY7"/>
                  <a:gd fmla="*/ 373273 h 605239" name="connsiteX8"/>
                  <a:gd fmla="*/ 373273 h 605239" name="connsiteY8"/>
                  <a:gd fmla="*/ 373273 h 605239" name="connsiteX9"/>
                  <a:gd fmla="*/ 373273 h 605239" name="connsiteY9"/>
                  <a:gd fmla="*/ 373273 h 605239" name="connsiteX10"/>
                  <a:gd fmla="*/ 373273 h 605239" name="connsiteY10"/>
                  <a:gd fmla="*/ 373273 h 605239" name="connsiteX11"/>
                  <a:gd fmla="*/ 373273 h 605239" name="connsiteY11"/>
                  <a:gd fmla="*/ 373273 h 605239" name="connsiteX12"/>
                  <a:gd fmla="*/ 373273 h 605239" name="connsiteY12"/>
                  <a:gd fmla="*/ 373273 h 605239" name="connsiteX13"/>
                  <a:gd fmla="*/ 373273 h 605239" name="connsiteY13"/>
                  <a:gd fmla="*/ 373273 h 605239" name="connsiteX14"/>
                  <a:gd fmla="*/ 373273 h 605239" name="connsiteY14"/>
                  <a:gd fmla="*/ 373273 h 605239" name="connsiteX15"/>
                  <a:gd fmla="*/ 373273 h 605239" name="connsiteY15"/>
                  <a:gd fmla="*/ 373273 h 605239" name="connsiteX16"/>
                  <a:gd fmla="*/ 373273 h 605239" name="connsiteY16"/>
                  <a:gd fmla="*/ 373273 h 605239" name="connsiteX17"/>
                  <a:gd fmla="*/ 373273 h 605239" name="connsiteY17"/>
                  <a:gd fmla="*/ 373273 h 605239" name="connsiteX18"/>
                  <a:gd fmla="*/ 373273 h 605239" name="connsiteY18"/>
                  <a:gd fmla="*/ 373273 h 605239" name="connsiteX19"/>
                  <a:gd fmla="*/ 373273 h 605239" name="connsiteY19"/>
                  <a:gd fmla="*/ 373273 h 605239" name="connsiteX20"/>
                  <a:gd fmla="*/ 373273 h 605239" name="connsiteY20"/>
                  <a:gd fmla="*/ 373273 h 605239" name="connsiteX21"/>
                  <a:gd fmla="*/ 373273 h 605239" name="connsiteY21"/>
                  <a:gd fmla="*/ 373273 h 605239" name="connsiteX22"/>
                  <a:gd fmla="*/ 373273 h 605239" name="connsiteY22"/>
                  <a:gd fmla="*/ 373273 h 605239" name="connsiteX23"/>
                  <a:gd fmla="*/ 373273 h 605239" name="connsiteY23"/>
                  <a:gd fmla="*/ 373273 h 605239" name="connsiteX24"/>
                  <a:gd fmla="*/ 373273 h 605239" name="connsiteY24"/>
                  <a:gd fmla="*/ 373273 h 605239" name="connsiteX25"/>
                  <a:gd fmla="*/ 373273 h 605239" name="connsiteY25"/>
                  <a:gd fmla="*/ 373273 h 605239" name="connsiteX26"/>
                  <a:gd fmla="*/ 373273 h 605239" name="connsiteY26"/>
                  <a:gd fmla="*/ 373273 h 605239" name="connsiteX27"/>
                  <a:gd fmla="*/ 373273 h 605239" name="connsiteY27"/>
                  <a:gd fmla="*/ 373273 h 605239" name="connsiteX28"/>
                  <a:gd fmla="*/ 373273 h 605239" name="connsiteY28"/>
                  <a:gd fmla="*/ 373273 h 605239" name="connsiteX29"/>
                  <a:gd fmla="*/ 373273 h 605239" name="connsiteY29"/>
                  <a:gd fmla="*/ 373273 h 605239" name="connsiteX30"/>
                  <a:gd fmla="*/ 373273 h 605239" name="connsiteY30"/>
                  <a:gd fmla="*/ 373273 h 605239" name="connsiteX31"/>
                  <a:gd fmla="*/ 373273 h 605239" name="connsiteY31"/>
                  <a:gd fmla="*/ 373273 h 605239" name="connsiteX32"/>
                  <a:gd fmla="*/ 373273 h 605239" name="connsiteY32"/>
                  <a:gd fmla="*/ 373273 h 605239" name="connsiteX33"/>
                  <a:gd fmla="*/ 373273 h 605239" name="connsiteY33"/>
                  <a:gd fmla="*/ 373273 h 605239" name="connsiteX34"/>
                  <a:gd fmla="*/ 373273 h 605239" name="connsiteY34"/>
                  <a:gd fmla="*/ 373273 h 605239" name="connsiteX35"/>
                  <a:gd fmla="*/ 373273 h 605239" name="connsiteY35"/>
                  <a:gd fmla="*/ 373273 h 605239" name="connsiteX36"/>
                  <a:gd fmla="*/ 373273 h 605239" name="connsiteY36"/>
                  <a:gd fmla="*/ 373273 h 605239" name="connsiteX37"/>
                  <a:gd fmla="*/ 373273 h 605239" name="connsiteY37"/>
                  <a:gd fmla="*/ 373273 h 605239" name="connsiteX38"/>
                  <a:gd fmla="*/ 373273 h 605239" name="connsiteY38"/>
                  <a:gd fmla="*/ 373273 h 605239" name="connsiteX39"/>
                  <a:gd fmla="*/ 373273 h 605239" name="connsiteY39"/>
                  <a:gd fmla="*/ 373273 h 605239" name="connsiteX40"/>
                  <a:gd fmla="*/ 373273 h 605239" name="connsiteY40"/>
                  <a:gd fmla="*/ 373273 h 605239" name="connsiteX41"/>
                  <a:gd fmla="*/ 373273 h 605239" name="connsiteY41"/>
                  <a:gd fmla="*/ 373273 h 605239" name="connsiteX42"/>
                  <a:gd fmla="*/ 373273 h 605239" name="connsiteY42"/>
                  <a:gd fmla="*/ 373273 h 605239" name="connsiteX43"/>
                  <a:gd fmla="*/ 373273 h 605239" name="connsiteY43"/>
                  <a:gd fmla="*/ 373273 h 605239" name="connsiteX44"/>
                  <a:gd fmla="*/ 373273 h 605239" name="connsiteY44"/>
                  <a:gd fmla="*/ 373273 h 605239" name="connsiteX45"/>
                  <a:gd fmla="*/ 373273 h 605239" name="connsiteY45"/>
                  <a:gd fmla="*/ 373273 h 605239" name="connsiteX46"/>
                  <a:gd fmla="*/ 373273 h 605239" name="connsiteY46"/>
                  <a:gd fmla="*/ 373273 h 605239" name="connsiteX47"/>
                  <a:gd fmla="*/ 373273 h 605239" name="connsiteY47"/>
                  <a:gd fmla="*/ 373273 h 605239" name="connsiteX48"/>
                  <a:gd fmla="*/ 373273 h 605239" name="connsiteY48"/>
                  <a:gd fmla="*/ 373273 h 605239" name="connsiteX49"/>
                  <a:gd fmla="*/ 373273 h 605239" name="connsiteY49"/>
                  <a:gd fmla="*/ 373273 h 605239" name="connsiteX50"/>
                  <a:gd fmla="*/ 373273 h 605239" name="connsiteY50"/>
                  <a:gd fmla="*/ 373273 h 605239" name="connsiteX51"/>
                  <a:gd fmla="*/ 373273 h 605239" name="connsiteY51"/>
                  <a:gd fmla="*/ 373273 h 605239" name="connsiteX52"/>
                  <a:gd fmla="*/ 373273 h 605239" name="connsiteY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b="b" l="l" r="r" t="t"/>
                <a:pathLst>
                  <a:path h="495934" w="608697">
                    <a:moveTo>
                      <a:pt x="274757" y="203328"/>
                    </a:moveTo>
                    <a:cubicBezTo>
                      <a:pt x="262375" y="203328"/>
                      <a:pt x="252305" y="213383"/>
                      <a:pt x="252305" y="225746"/>
                    </a:cubicBezTo>
                    <a:cubicBezTo>
                      <a:pt x="252305" y="238110"/>
                      <a:pt x="262375" y="248164"/>
                      <a:pt x="274757" y="248164"/>
                    </a:cubicBezTo>
                    <a:lnTo>
                      <a:pt x="505837" y="248164"/>
                    </a:lnTo>
                    <a:cubicBezTo>
                      <a:pt x="518219" y="248164"/>
                      <a:pt x="528289" y="238110"/>
                      <a:pt x="528289" y="225746"/>
                    </a:cubicBezTo>
                    <a:cubicBezTo>
                      <a:pt x="528289" y="213383"/>
                      <a:pt x="518219" y="203328"/>
                      <a:pt x="505837" y="203328"/>
                    </a:cubicBezTo>
                    <a:close/>
                    <a:moveTo>
                      <a:pt x="274757" y="85949"/>
                    </a:moveTo>
                    <a:cubicBezTo>
                      <a:pt x="262375" y="85949"/>
                      <a:pt x="252305" y="95929"/>
                      <a:pt x="252305" y="108293"/>
                    </a:cubicBezTo>
                    <a:cubicBezTo>
                      <a:pt x="252305" y="120656"/>
                      <a:pt x="262375" y="130711"/>
                      <a:pt x="274757" y="130711"/>
                    </a:cubicBezTo>
                    <a:lnTo>
                      <a:pt x="505837" y="130711"/>
                    </a:lnTo>
                    <a:cubicBezTo>
                      <a:pt x="518219" y="130711"/>
                      <a:pt x="528289" y="120656"/>
                      <a:pt x="528289" y="108293"/>
                    </a:cubicBezTo>
                    <a:cubicBezTo>
                      <a:pt x="528289" y="95929"/>
                      <a:pt x="518219" y="85949"/>
                      <a:pt x="505837" y="85949"/>
                    </a:cubicBezTo>
                    <a:close/>
                    <a:moveTo>
                      <a:pt x="36405" y="60757"/>
                    </a:moveTo>
                    <a:lnTo>
                      <a:pt x="135995" y="60757"/>
                    </a:lnTo>
                    <a:lnTo>
                      <a:pt x="135995" y="146720"/>
                    </a:lnTo>
                    <a:lnTo>
                      <a:pt x="102873" y="146720"/>
                    </a:lnTo>
                    <a:cubicBezTo>
                      <a:pt x="90490" y="146720"/>
                      <a:pt x="80419" y="156702"/>
                      <a:pt x="80419" y="169067"/>
                    </a:cubicBezTo>
                    <a:cubicBezTo>
                      <a:pt x="80419" y="181433"/>
                      <a:pt x="90490" y="191489"/>
                      <a:pt x="102873" y="191489"/>
                    </a:cubicBezTo>
                    <a:lnTo>
                      <a:pt x="135995" y="191489"/>
                    </a:lnTo>
                    <a:lnTo>
                      <a:pt x="135995" y="264118"/>
                    </a:lnTo>
                    <a:lnTo>
                      <a:pt x="102873" y="264118"/>
                    </a:lnTo>
                    <a:cubicBezTo>
                      <a:pt x="90490" y="264118"/>
                      <a:pt x="80419" y="274174"/>
                      <a:pt x="80419" y="286540"/>
                    </a:cubicBezTo>
                    <a:cubicBezTo>
                      <a:pt x="80419" y="298905"/>
                      <a:pt x="90490" y="308961"/>
                      <a:pt x="102873" y="308961"/>
                    </a:cubicBezTo>
                    <a:lnTo>
                      <a:pt x="136816" y="308961"/>
                    </a:lnTo>
                    <a:cubicBezTo>
                      <a:pt x="142262" y="343451"/>
                      <a:pt x="172176" y="369970"/>
                      <a:pt x="208208" y="369970"/>
                    </a:cubicBezTo>
                    <a:lnTo>
                      <a:pt x="430515" y="369970"/>
                    </a:lnTo>
                    <a:lnTo>
                      <a:pt x="433201" y="374439"/>
                    </a:lnTo>
                    <a:cubicBezTo>
                      <a:pt x="427308" y="386507"/>
                      <a:pt x="414924" y="394850"/>
                      <a:pt x="400526" y="394850"/>
                    </a:cubicBezTo>
                    <a:lnTo>
                      <a:pt x="157779" y="394850"/>
                    </a:lnTo>
                    <a:lnTo>
                      <a:pt x="103022" y="487144"/>
                    </a:lnTo>
                    <a:cubicBezTo>
                      <a:pt x="99665" y="492731"/>
                      <a:pt x="93772" y="495934"/>
                      <a:pt x="87580" y="495934"/>
                    </a:cubicBezTo>
                    <a:cubicBezTo>
                      <a:pt x="85939" y="495934"/>
                      <a:pt x="84372" y="495711"/>
                      <a:pt x="82806" y="495264"/>
                    </a:cubicBezTo>
                    <a:cubicBezTo>
                      <a:pt x="74973" y="493178"/>
                      <a:pt x="69602" y="486101"/>
                      <a:pt x="69602" y="477982"/>
                    </a:cubicBezTo>
                    <a:lnTo>
                      <a:pt x="69602" y="394850"/>
                    </a:lnTo>
                    <a:lnTo>
                      <a:pt x="36405" y="394850"/>
                    </a:lnTo>
                    <a:cubicBezTo>
                      <a:pt x="16263" y="394850"/>
                      <a:pt x="0" y="378611"/>
                      <a:pt x="0" y="358572"/>
                    </a:cubicBezTo>
                    <a:lnTo>
                      <a:pt x="0" y="97034"/>
                    </a:lnTo>
                    <a:cubicBezTo>
                      <a:pt x="0" y="76996"/>
                      <a:pt x="16263" y="60757"/>
                      <a:pt x="36405" y="60757"/>
                    </a:cubicBezTo>
                    <a:close/>
                    <a:moveTo>
                      <a:pt x="208222" y="0"/>
                    </a:moveTo>
                    <a:lnTo>
                      <a:pt x="572297" y="0"/>
                    </a:lnTo>
                    <a:cubicBezTo>
                      <a:pt x="592436" y="0"/>
                      <a:pt x="608697" y="16236"/>
                      <a:pt x="608697" y="36346"/>
                    </a:cubicBezTo>
                    <a:lnTo>
                      <a:pt x="608697" y="297768"/>
                    </a:lnTo>
                    <a:cubicBezTo>
                      <a:pt x="608697" y="317802"/>
                      <a:pt x="592436" y="334039"/>
                      <a:pt x="572297" y="334039"/>
                    </a:cubicBezTo>
                    <a:lnTo>
                      <a:pt x="539104" y="334039"/>
                    </a:lnTo>
                    <a:lnTo>
                      <a:pt x="539104" y="417232"/>
                    </a:lnTo>
                    <a:cubicBezTo>
                      <a:pt x="539104" y="425276"/>
                      <a:pt x="533734" y="432351"/>
                      <a:pt x="525902" y="434511"/>
                    </a:cubicBezTo>
                    <a:cubicBezTo>
                      <a:pt x="524336" y="434884"/>
                      <a:pt x="522769" y="435107"/>
                      <a:pt x="521203" y="435107"/>
                    </a:cubicBezTo>
                    <a:cubicBezTo>
                      <a:pt x="514937" y="435107"/>
                      <a:pt x="509045" y="431904"/>
                      <a:pt x="505763" y="426318"/>
                    </a:cubicBezTo>
                    <a:lnTo>
                      <a:pt x="450939" y="334039"/>
                    </a:lnTo>
                    <a:lnTo>
                      <a:pt x="208222" y="334039"/>
                    </a:lnTo>
                    <a:cubicBezTo>
                      <a:pt x="188158" y="334039"/>
                      <a:pt x="171897" y="317802"/>
                      <a:pt x="171897" y="297768"/>
                    </a:cubicBezTo>
                    <a:lnTo>
                      <a:pt x="171897" y="36346"/>
                    </a:lnTo>
                    <a:cubicBezTo>
                      <a:pt x="171897" y="16236"/>
                      <a:pt x="188158" y="0"/>
                      <a:pt x="2082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 bIns="45720" lIns="91440" rIns="91440" tIns="45720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  <p:sp>
            <p:nvSpPr>
              <p:cNvPr descr="cb2e9bcb-aa6d-4e55-a990-68a7776b2547" id="24" name="Text4">
                <a:extLst>
                  <a:ext uri="{FF2B5EF4-FFF2-40B4-BE49-F238E27FC236}">
                    <a16:creationId id="{F07AE112-03E7-4A25-92D2-CE8C38B48955}"/>
                  </a:ext>
                </a:extLst>
              </p:cNvPr>
              <p:cNvSpPr txBox="1"/>
              <p:nvPr/>
            </p:nvSpPr>
            <p:spPr>
              <a:xfrm flipV="false" flipH="false">
                <a:off x="8557645" y="2745765"/>
                <a:ext cx="2972491" cy="658294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latin typeface="思源黑体 CN Normal"/>
                  </a:rPr>
                  <a:t/>
                </a:r>
              </a:p>
            </p:txBody>
          </p:sp>
          <p:sp>
            <p:nvSpPr>
              <p:cNvPr descr="6001524e-ef94-4e14-95c5-aab4b9cddc3a" id="25" name="Bullet4">
                <a:extLst>
                  <a:ext uri="{FF2B5EF4-FFF2-40B4-BE49-F238E27FC236}">
                    <a16:creationId id="{332EF476-90E6-42F5-B2A3-A00BD23504D5}"/>
                  </a:ext>
                </a:extLst>
              </p:cNvPr>
              <p:cNvSpPr/>
              <p:nvPr/>
            </p:nvSpPr>
            <p:spPr>
              <a:xfrm flipV="false" flipH="false">
                <a:off x="8557645" y="2217150"/>
                <a:ext cx="2972491" cy="467612"/>
              </a:xfrm>
              <a:prstGeom prst="rect">
                <a:avLst/>
              </a:prstGeom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界面演示与亮点</a:t>
                </a:r>
              </a:p>
            </p:txBody>
          </p:sp>
        </p:grpSp>
        <p:grpSp>
          <p:nvGrpSpPr>
            <p:cNvPr descr="e60076b1-9586-4f4c-a6f5-00cb7dabd2ff" id="70" name="组合 69">
              <a:extLst>
                <a:ext uri="{FF2B5EF4-FFF2-40B4-BE49-F238E27FC236}">
                  <a16:creationId id="{0054299F-0B0E-8678-4CDB-CA7737504611}"/>
                </a:ext>
              </a:extLst>
            </p:cNvPr>
            <p:cNvGrpSpPr/>
            <p:nvPr/>
          </p:nvGrpSpPr>
          <p:grpSpPr>
            <a:xfrm>
              <a:off x="7860032" y="3448521"/>
              <a:ext cx="3670104" cy="1186909"/>
              <a:chOff x="7860032" y="3448521"/>
              <a:chExt cx="3670104" cy="1186909"/>
            </a:xfrm>
          </p:grpSpPr>
          <p:sp>
            <p:nvSpPr>
              <p:cNvPr descr="dbbbab69-0e1d-4d34-b5b1-7ceafa280546" id="21" name="IconBackground5">
                <a:extLst>
                  <a:ext uri="{FF2B5EF4-FFF2-40B4-BE49-F238E27FC236}">
                    <a16:creationId id="{68BC452B-D224-4ACD-87FB-7054CAF2D5F0}"/>
                  </a:ext>
                </a:extLst>
              </p:cNvPr>
              <p:cNvSpPr/>
              <p:nvPr/>
            </p:nvSpPr>
            <p:spPr>
              <a:xfrm flipV="false" flipH="false">
                <a:off x="7860032" y="3597211"/>
                <a:ext cx="658296" cy="658294"/>
              </a:xfrm>
              <a:prstGeom prst="ellipse">
                <a:avLst/>
              </a:prstGeom>
              <a:solidFill>
                <a:schemeClr val="tx2">
                  <a:alpha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tIns="45720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e4938943-d654-49d7-afaf-5eb2feef754f" id="22" name="Icon5">
                <a:extLst>
                  <a:ext uri="{FF2B5EF4-FFF2-40B4-BE49-F238E27FC236}">
                    <a16:creationId id="{635C8A9F-348C-4481-AE20-E4D5542B3F34}"/>
                  </a:ext>
                </a:extLst>
              </p:cNvPr>
              <p:cNvSpPr/>
              <p:nvPr/>
            </p:nvSpPr>
            <p:spPr bwMode="auto">
              <a:xfrm flipV="false" flipH="false">
                <a:off x="8028005" y="3765408"/>
                <a:ext cx="322350" cy="321900"/>
              </a:xfrm>
              <a:custGeom>
                <a:avLst/>
                <a:gdLst>
                  <a:gd fmla="*/ 472622 w 604011" name="T0"/>
                  <a:gd fmla="*/ 472622 w 604011" name="T1"/>
                  <a:gd fmla="*/ 472622 w 604011" name="T2"/>
                  <a:gd fmla="*/ 472622 w 604011" name="T3"/>
                  <a:gd fmla="*/ 472622 w 604011" name="T4"/>
                  <a:gd fmla="*/ 472622 w 604011" name="T5"/>
                  <a:gd fmla="*/ 472622 w 604011" name="T6"/>
                  <a:gd fmla="*/ 472622 w 604011" name="T7"/>
                  <a:gd fmla="*/ 472622 w 604011" name="T8"/>
                  <a:gd fmla="*/ 472622 w 604011" name="T9"/>
                  <a:gd fmla="*/ 472622 w 604011" name="T10"/>
                  <a:gd fmla="*/ 472622 w 604011" name="T11"/>
                  <a:gd fmla="*/ 472622 w 604011" name="T12"/>
                  <a:gd fmla="*/ 472622 w 604011" name="T13"/>
                  <a:gd fmla="*/ 472622 w 604011" name="T14"/>
                  <a:gd fmla="*/ 472622 w 604011" name="T15"/>
                  <a:gd fmla="*/ 472622 w 604011" name="T16"/>
                  <a:gd fmla="*/ 472622 w 604011" name="T17"/>
                  <a:gd fmla="*/ 472622 w 604011" name="T18"/>
                  <a:gd fmla="*/ 472622 w 604011" name="T19"/>
                  <a:gd fmla="*/ 472622 w 604011" name="T20"/>
                  <a:gd fmla="*/ 472622 w 604011" name="T21"/>
                  <a:gd fmla="*/ 472622 w 604011" name="T22"/>
                  <a:gd fmla="*/ 472622 w 604011" name="T23"/>
                  <a:gd fmla="*/ 472622 w 604011" name="T24"/>
                  <a:gd fmla="*/ 472622 w 604011" name="T25"/>
                  <a:gd fmla="*/ 472622 w 604011" name="T26"/>
                  <a:gd fmla="*/ 472622 w 604011" name="T27"/>
                  <a:gd fmla="*/ 472622 w 604011" name="T28"/>
                  <a:gd fmla="*/ 472622 w 604011" name="T29"/>
                  <a:gd fmla="*/ 472622 w 604011" name="T30"/>
                  <a:gd fmla="*/ 472622 w 604011" name="T31"/>
                  <a:gd fmla="*/ 472622 w 604011" name="T32"/>
                  <a:gd fmla="*/ 472622 w 604011" name="T33"/>
                  <a:gd fmla="*/ 472622 w 604011" name="T34"/>
                  <a:gd fmla="*/ 472622 w 604011" name="T35"/>
                  <a:gd fmla="*/ 472622 w 604011" name="T36"/>
                  <a:gd fmla="*/ 472622 w 604011" name="T37"/>
                  <a:gd fmla="*/ 472622 w 604011" name="T38"/>
                  <a:gd fmla="*/ 472622 w 604011" name="T39"/>
                  <a:gd fmla="*/ 472622 w 604011" name="T40"/>
                  <a:gd fmla="*/ 472622 w 604011" name="T41"/>
                  <a:gd fmla="*/ 472622 w 604011" name="T42"/>
                  <a:gd fmla="*/ 472622 w 604011" name="T43"/>
                  <a:gd fmla="*/ 472622 w 604011" name="T44"/>
                  <a:gd fmla="*/ 472622 w 604011" name="T45"/>
                  <a:gd fmla="*/ 472622 w 604011" name="T46"/>
                  <a:gd fmla="*/ 472622 w 604011" name="T47"/>
                  <a:gd fmla="*/ 472622 w 604011" name="T48"/>
                  <a:gd fmla="*/ 472622 w 604011" name="T49"/>
                  <a:gd fmla="*/ 472622 w 604011" name="T50"/>
                  <a:gd fmla="*/ 472622 w 604011" name="T51"/>
                  <a:gd fmla="*/ 472622 w 604011" name="T52"/>
                  <a:gd fmla="*/ 472622 w 604011" name="T53"/>
                  <a:gd fmla="*/ 472622 w 604011" name="T54"/>
                  <a:gd fmla="*/ 472622 w 604011" name="T55"/>
                  <a:gd fmla="*/ 472622 w 604011" name="T56"/>
                  <a:gd fmla="*/ 472622 w 604011" name="T57"/>
                  <a:gd fmla="*/ 472622 w 604011" name="T58"/>
                  <a:gd fmla="*/ 472622 w 604011" name="T59"/>
                  <a:gd fmla="*/ 472622 w 604011" name="T60"/>
                  <a:gd fmla="*/ 472622 w 604011" name="T61"/>
                  <a:gd fmla="*/ 472622 w 604011" name="T62"/>
                  <a:gd fmla="*/ 472622 w 604011" name="T63"/>
                  <a:gd fmla="*/ 472622 w 604011" name="T64"/>
                  <a:gd fmla="*/ 472622 w 604011" name="T65"/>
                  <a:gd fmla="*/ 472622 w 604011" name="T66"/>
                  <a:gd fmla="*/ 472622 w 604011" name="T67"/>
                  <a:gd fmla="*/ 472622 w 604011" name="T68"/>
                  <a:gd fmla="*/ 472622 w 604011" name="T69"/>
                  <a:gd fmla="*/ 472622 w 604011" name="T70"/>
                  <a:gd fmla="*/ 472622 w 604011" name="T71"/>
                  <a:gd fmla="*/ 472622 w 604011" name="T72"/>
                  <a:gd fmla="*/ 472622 w 604011" name="T73"/>
                  <a:gd fmla="*/ 472622 w 604011" name="T74"/>
                  <a:gd fmla="*/ 472622 w 604011" name="T75"/>
                  <a:gd fmla="*/ 472622 w 604011" name="T76"/>
                  <a:gd fmla="*/ 472622 w 604011" name="T77"/>
                  <a:gd fmla="*/ 472622 w 604011" name="T78"/>
                  <a:gd fmla="*/ 472622 w 604011" name="T79"/>
                  <a:gd fmla="*/ 472622 w 604011" name="T80"/>
                  <a:gd fmla="*/ 472622 w 604011" name="T81"/>
                  <a:gd fmla="*/ 472622 w 604011" name="T82"/>
                  <a:gd fmla="*/ 472622 w 604011" name="T83"/>
                  <a:gd fmla="*/ 472622 w 604011" name="T84"/>
                  <a:gd fmla="*/ 472622 w 604011" name="T85"/>
                  <a:gd fmla="*/ 472622 w 604011" name="T86"/>
                  <a:gd fmla="*/ 472622 w 604011" name="T87"/>
                  <a:gd fmla="*/ 472622 w 604011" name="T88"/>
                  <a:gd fmla="*/ 472622 w 604011" name="T89"/>
                  <a:gd fmla="*/ 472622 w 604011" name="T90"/>
                  <a:gd fmla="*/ 472622 w 604011" name="T91"/>
                  <a:gd fmla="*/ 472622 w 604011" name="T92"/>
                  <a:gd fmla="*/ 472622 w 604011" name="T93"/>
                  <a:gd fmla="*/ 472622 w 604011" name="T94"/>
                  <a:gd fmla="*/ 472622 w 604011" name="T95"/>
                  <a:gd fmla="*/ 472622 w 604011" name="T96"/>
                  <a:gd fmla="*/ 472622 w 604011" name="T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b="b" l="0" r="r" t="0"/>
                <a:pathLst>
                  <a:path h="6302" w="6302">
                    <a:moveTo>
                      <a:pt x="6302" y="5776"/>
                    </a:moveTo>
                    <a:lnTo>
                      <a:pt x="6302" y="4201"/>
                    </a:lnTo>
                    <a:lnTo>
                      <a:pt x="4201" y="4201"/>
                    </a:lnTo>
                    <a:lnTo>
                      <a:pt x="4201" y="4857"/>
                    </a:lnTo>
                    <a:lnTo>
                      <a:pt x="3676" y="4857"/>
                    </a:lnTo>
                    <a:lnTo>
                      <a:pt x="3676" y="3732"/>
                    </a:lnTo>
                    <a:lnTo>
                      <a:pt x="4548" y="3732"/>
                    </a:lnTo>
                    <a:cubicBezTo>
                      <a:pt x="5259" y="3732"/>
                      <a:pt x="5776" y="3266"/>
                      <a:pt x="5776" y="2626"/>
                    </a:cubicBezTo>
                    <a:cubicBezTo>
                      <a:pt x="5776" y="2158"/>
                      <a:pt x="5478" y="1743"/>
                      <a:pt x="5050" y="1586"/>
                    </a:cubicBezTo>
                    <a:cubicBezTo>
                      <a:pt x="5088" y="1456"/>
                      <a:pt x="5103" y="1321"/>
                      <a:pt x="5094" y="1171"/>
                    </a:cubicBezTo>
                    <a:cubicBezTo>
                      <a:pt x="5054" y="530"/>
                      <a:pt x="4483" y="5"/>
                      <a:pt x="3822" y="0"/>
                    </a:cubicBezTo>
                    <a:lnTo>
                      <a:pt x="3811" y="0"/>
                    </a:lnTo>
                    <a:cubicBezTo>
                      <a:pt x="3287" y="0"/>
                      <a:pt x="2819" y="312"/>
                      <a:pt x="2623" y="772"/>
                    </a:cubicBezTo>
                    <a:cubicBezTo>
                      <a:pt x="2430" y="628"/>
                      <a:pt x="2185" y="558"/>
                      <a:pt x="1936" y="582"/>
                    </a:cubicBezTo>
                    <a:cubicBezTo>
                      <a:pt x="1578" y="616"/>
                      <a:pt x="1264" y="853"/>
                      <a:pt x="1119" y="1204"/>
                    </a:cubicBezTo>
                    <a:cubicBezTo>
                      <a:pt x="1049" y="1371"/>
                      <a:pt x="1058" y="1556"/>
                      <a:pt x="1074" y="1669"/>
                    </a:cubicBezTo>
                    <a:cubicBezTo>
                      <a:pt x="738" y="1866"/>
                      <a:pt x="525" y="2230"/>
                      <a:pt x="525" y="2626"/>
                    </a:cubicBezTo>
                    <a:cubicBezTo>
                      <a:pt x="525" y="3257"/>
                      <a:pt x="1053" y="3732"/>
                      <a:pt x="1754" y="3732"/>
                    </a:cubicBezTo>
                    <a:lnTo>
                      <a:pt x="2626" y="3732"/>
                    </a:lnTo>
                    <a:lnTo>
                      <a:pt x="2626" y="4857"/>
                    </a:lnTo>
                    <a:lnTo>
                      <a:pt x="2100" y="4857"/>
                    </a:lnTo>
                    <a:lnTo>
                      <a:pt x="2100" y="4201"/>
                    </a:lnTo>
                    <a:lnTo>
                      <a:pt x="0" y="4201"/>
                    </a:lnTo>
                    <a:lnTo>
                      <a:pt x="0" y="5776"/>
                    </a:lnTo>
                    <a:lnTo>
                      <a:pt x="919" y="5776"/>
                    </a:lnTo>
                    <a:lnTo>
                      <a:pt x="919" y="6039"/>
                    </a:lnTo>
                    <a:lnTo>
                      <a:pt x="394" y="6039"/>
                    </a:lnTo>
                    <a:lnTo>
                      <a:pt x="394" y="6302"/>
                    </a:lnTo>
                    <a:lnTo>
                      <a:pt x="1707" y="6302"/>
                    </a:lnTo>
                    <a:lnTo>
                      <a:pt x="1707" y="6039"/>
                    </a:lnTo>
                    <a:lnTo>
                      <a:pt x="1182" y="6039"/>
                    </a:lnTo>
                    <a:lnTo>
                      <a:pt x="1182" y="5776"/>
                    </a:lnTo>
                    <a:lnTo>
                      <a:pt x="2101" y="5776"/>
                    </a:lnTo>
                    <a:lnTo>
                      <a:pt x="2101" y="5120"/>
                    </a:lnTo>
                    <a:lnTo>
                      <a:pt x="2888" y="5120"/>
                    </a:lnTo>
                    <a:lnTo>
                      <a:pt x="2888" y="3732"/>
                    </a:lnTo>
                    <a:lnTo>
                      <a:pt x="3413" y="3732"/>
                    </a:lnTo>
                    <a:lnTo>
                      <a:pt x="3413" y="5120"/>
                    </a:lnTo>
                    <a:lnTo>
                      <a:pt x="4201" y="5120"/>
                    </a:lnTo>
                    <a:lnTo>
                      <a:pt x="4201" y="5776"/>
                    </a:lnTo>
                    <a:lnTo>
                      <a:pt x="5120" y="5776"/>
                    </a:lnTo>
                    <a:lnTo>
                      <a:pt x="5120" y="6039"/>
                    </a:lnTo>
                    <a:lnTo>
                      <a:pt x="4595" y="6039"/>
                    </a:lnTo>
                    <a:lnTo>
                      <a:pt x="4595" y="6302"/>
                    </a:lnTo>
                    <a:lnTo>
                      <a:pt x="5908" y="6302"/>
                    </a:lnTo>
                    <a:lnTo>
                      <a:pt x="5908" y="6039"/>
                    </a:lnTo>
                    <a:lnTo>
                      <a:pt x="5383" y="6039"/>
                    </a:lnTo>
                    <a:lnTo>
                      <a:pt x="5383" y="5776"/>
                    </a:lnTo>
                    <a:lnTo>
                      <a:pt x="6302" y="577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 bIns="45720" lIns="91440" rIns="91440" tIns="45720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  <p:sp>
            <p:nvSpPr>
              <p:cNvPr descr="7a319862-704d-4c45-91d5-7b00741d077e" id="19" name="Text5">
                <a:extLst>
                  <a:ext uri="{FF2B5EF4-FFF2-40B4-BE49-F238E27FC236}">
                    <a16:creationId id="{03417A3C-B7F9-41C4-A07A-72509A7F98E7}"/>
                  </a:ext>
                </a:extLst>
              </p:cNvPr>
              <p:cNvSpPr txBox="1"/>
              <p:nvPr/>
            </p:nvSpPr>
            <p:spPr>
              <a:xfrm flipV="false" flipH="false">
                <a:off x="8557645" y="3977136"/>
                <a:ext cx="2972491" cy="658294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latin typeface="思源黑体 CN Normal"/>
                  </a:rPr>
                  <a:t/>
                </a:r>
              </a:p>
            </p:txBody>
          </p:sp>
          <p:sp>
            <p:nvSpPr>
              <p:cNvPr descr="d3a0eb96-10a8-4a74-b4ce-7ba78d712f31" id="20" name="Bullet5">
                <a:extLst>
                  <a:ext uri="{FF2B5EF4-FFF2-40B4-BE49-F238E27FC236}">
                    <a16:creationId id="{916F7CF2-9419-4843-ACA1-3B33F10E5BBA}"/>
                  </a:ext>
                </a:extLst>
              </p:cNvPr>
              <p:cNvSpPr/>
              <p:nvPr/>
            </p:nvSpPr>
            <p:spPr>
              <a:xfrm flipV="false" flipH="false">
                <a:off x="8557645" y="3448521"/>
                <a:ext cx="2972491" cy="467612"/>
              </a:xfrm>
              <a:prstGeom prst="rect">
                <a:avLst/>
              </a:prstGeom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后台管理功能</a:t>
                </a:r>
              </a:p>
            </p:txBody>
          </p:sp>
        </p:grpSp>
        <p:grpSp>
          <p:nvGrpSpPr>
            <p:cNvPr descr="102646bb-dffa-4f92-80d3-f1b7e0e523a4" id="71" name="组合 70">
              <a:extLst>
                <a:ext uri="{FF2B5EF4-FFF2-40B4-BE49-F238E27FC236}">
                  <a16:creationId id="{355AE0B1-3FE9-237A-6213-34133FA5B30C}"/>
                </a:ext>
              </a:extLst>
            </p:cNvPr>
            <p:cNvGrpSpPr/>
            <p:nvPr/>
          </p:nvGrpSpPr>
          <p:grpSpPr>
            <a:xfrm>
              <a:off x="7860032" y="4679892"/>
              <a:ext cx="3670104" cy="1186909"/>
              <a:chOff x="7860032" y="4679892"/>
              <a:chExt cx="3670104" cy="1186909"/>
            </a:xfrm>
          </p:grpSpPr>
          <p:sp>
            <p:nvSpPr>
              <p:cNvPr descr="cb61128c-fde2-4a64-9be0-52a8b43af14d" id="16" name="IconBackground6">
                <a:extLst>
                  <a:ext uri="{FF2B5EF4-FFF2-40B4-BE49-F238E27FC236}">
                    <a16:creationId id="{1D1C6239-29FA-4B54-A4B1-BC32879A48DA}"/>
                  </a:ext>
                </a:extLst>
              </p:cNvPr>
              <p:cNvSpPr/>
              <p:nvPr/>
            </p:nvSpPr>
            <p:spPr>
              <a:xfrm flipV="false" flipH="false">
                <a:off x="7860032" y="4828582"/>
                <a:ext cx="658296" cy="658294"/>
              </a:xfrm>
              <a:prstGeom prst="ellipse">
                <a:avLst/>
              </a:prstGeom>
              <a:solidFill>
                <a:schemeClr val="tx2">
                  <a:alpha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tIns="45720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423296a8-254d-45ec-8ab5-dbc0a467437b" id="17" name="Icon6">
                <a:extLst>
                  <a:ext uri="{FF2B5EF4-FFF2-40B4-BE49-F238E27FC236}">
                    <a16:creationId id="{3800EC67-517A-49A8-9533-BEB9F1BF6F41}"/>
                  </a:ext>
                </a:extLst>
              </p:cNvPr>
              <p:cNvSpPr/>
              <p:nvPr/>
            </p:nvSpPr>
            <p:spPr bwMode="auto">
              <a:xfrm flipV="false" flipH="false">
                <a:off x="8028005" y="4996779"/>
                <a:ext cx="322350" cy="321900"/>
              </a:xfrm>
              <a:custGeom>
                <a:avLst/>
                <a:gdLst>
                  <a:gd fmla="*/ 373273 h 605239" name="connsiteX0"/>
                  <a:gd fmla="*/ 373273 h 605239" name="connsiteY0"/>
                  <a:gd fmla="*/ 373273 h 605239" name="connsiteX1"/>
                  <a:gd fmla="*/ 373273 h 605239" name="connsiteY1"/>
                  <a:gd fmla="*/ 373273 h 605239" name="connsiteX2"/>
                  <a:gd fmla="*/ 373273 h 605239" name="connsiteY2"/>
                  <a:gd fmla="*/ 373273 h 605239" name="connsiteX3"/>
                  <a:gd fmla="*/ 373273 h 605239" name="connsiteY3"/>
                  <a:gd fmla="*/ 373273 h 605239" name="connsiteX4"/>
                  <a:gd fmla="*/ 373273 h 605239" name="connsiteY4"/>
                  <a:gd fmla="*/ 373273 h 605239" name="connsiteX5"/>
                  <a:gd fmla="*/ 373273 h 605239" name="connsiteY5"/>
                  <a:gd fmla="*/ 373273 h 605239" name="connsiteX6"/>
                  <a:gd fmla="*/ 373273 h 605239" name="connsiteY6"/>
                  <a:gd fmla="*/ 373273 h 605239" name="connsiteX7"/>
                  <a:gd fmla="*/ 373273 h 605239" name="connsiteY7"/>
                  <a:gd fmla="*/ 373273 h 605239" name="connsiteX8"/>
                  <a:gd fmla="*/ 373273 h 605239" name="connsiteY8"/>
                  <a:gd fmla="*/ 373273 h 605239" name="connsiteX9"/>
                  <a:gd fmla="*/ 373273 h 605239" name="connsiteY9"/>
                  <a:gd fmla="*/ 373273 h 605239" name="connsiteX10"/>
                  <a:gd fmla="*/ 373273 h 605239" name="connsiteY10"/>
                  <a:gd fmla="*/ 373273 h 605239" name="connsiteX11"/>
                  <a:gd fmla="*/ 373273 h 605239" name="connsiteY11"/>
                  <a:gd fmla="*/ 373273 h 605239" name="connsiteX12"/>
                  <a:gd fmla="*/ 373273 h 605239" name="connsiteY12"/>
                  <a:gd fmla="*/ 373273 h 605239" name="connsiteX13"/>
                  <a:gd fmla="*/ 373273 h 605239" name="connsiteY13"/>
                  <a:gd fmla="*/ 373273 h 605239" name="connsiteX14"/>
                  <a:gd fmla="*/ 373273 h 605239" name="connsiteY14"/>
                  <a:gd fmla="*/ 373273 h 605239" name="connsiteX15"/>
                  <a:gd fmla="*/ 373273 h 605239" name="connsiteY15"/>
                  <a:gd fmla="*/ 373273 h 605239" name="connsiteX16"/>
                  <a:gd fmla="*/ 373273 h 605239" name="connsiteY16"/>
                  <a:gd fmla="*/ 373273 h 605239" name="connsiteX17"/>
                  <a:gd fmla="*/ 373273 h 605239" name="connsiteY17"/>
                  <a:gd fmla="*/ 373273 h 605239" name="connsiteX18"/>
                  <a:gd fmla="*/ 373273 h 605239" name="connsiteY18"/>
                  <a:gd fmla="*/ 373273 h 605239" name="connsiteX19"/>
                  <a:gd fmla="*/ 373273 h 605239" name="connsiteY19"/>
                  <a:gd fmla="*/ 373273 h 605239" name="connsiteX20"/>
                  <a:gd fmla="*/ 373273 h 605239" name="connsiteY20"/>
                  <a:gd fmla="*/ 373273 h 605239" name="connsiteX21"/>
                  <a:gd fmla="*/ 373273 h 605239" name="connsiteY21"/>
                  <a:gd fmla="*/ 373273 h 605239" name="connsiteX22"/>
                  <a:gd fmla="*/ 373273 h 605239" name="connsiteY22"/>
                  <a:gd fmla="*/ 373273 h 605239" name="connsiteX23"/>
                  <a:gd fmla="*/ 373273 h 605239" name="connsiteY23"/>
                  <a:gd fmla="*/ 373273 h 605239" name="connsiteX24"/>
                  <a:gd fmla="*/ 373273 h 605239" name="connsiteY24"/>
                  <a:gd fmla="*/ 373273 h 605239" name="connsiteX25"/>
                  <a:gd fmla="*/ 373273 h 605239" name="connsiteY25"/>
                  <a:gd fmla="*/ 373273 h 605239" name="connsiteX26"/>
                  <a:gd fmla="*/ 373273 h 605239" name="connsiteY26"/>
                  <a:gd fmla="*/ 373273 h 605239" name="connsiteX27"/>
                  <a:gd fmla="*/ 373273 h 605239" name="connsiteY27"/>
                  <a:gd fmla="*/ 373273 h 605239" name="connsiteX28"/>
                  <a:gd fmla="*/ 373273 h 605239" name="connsiteY28"/>
                  <a:gd fmla="*/ 373273 h 605239" name="connsiteX29"/>
                  <a:gd fmla="*/ 373273 h 605239" name="connsiteY29"/>
                  <a:gd fmla="*/ 373273 h 605239" name="connsiteX30"/>
                  <a:gd fmla="*/ 373273 h 605239" name="connsiteY30"/>
                  <a:gd fmla="*/ 373273 h 605239" name="connsiteX31"/>
                  <a:gd fmla="*/ 373273 h 605239" name="connsiteY31"/>
                  <a:gd fmla="*/ 373273 h 605239" name="connsiteX32"/>
                  <a:gd fmla="*/ 373273 h 605239" name="connsiteY32"/>
                  <a:gd fmla="*/ 373273 h 605239" name="connsiteX33"/>
                  <a:gd fmla="*/ 373273 h 605239" name="connsiteY33"/>
                  <a:gd fmla="*/ 373273 h 605239" name="connsiteX34"/>
                  <a:gd fmla="*/ 373273 h 605239" name="connsiteY34"/>
                  <a:gd fmla="*/ 373273 h 605239" name="connsiteX35"/>
                  <a:gd fmla="*/ 373273 h 605239" name="connsiteY35"/>
                  <a:gd fmla="*/ 373273 h 605239" name="connsiteX36"/>
                  <a:gd fmla="*/ 373273 h 605239" name="connsiteY36"/>
                  <a:gd fmla="*/ 373273 h 605239" name="connsiteX37"/>
                  <a:gd fmla="*/ 373273 h 605239" name="connsiteY37"/>
                  <a:gd fmla="*/ 373273 h 605239" name="connsiteX38"/>
                  <a:gd fmla="*/ 373273 h 605239" name="connsiteY38"/>
                  <a:gd fmla="*/ 373273 h 605239" name="connsiteX39"/>
                  <a:gd fmla="*/ 373273 h 605239" name="connsiteY39"/>
                  <a:gd fmla="*/ 373273 h 605239" name="connsiteX40"/>
                  <a:gd fmla="*/ 373273 h 605239" name="connsiteY40"/>
                  <a:gd fmla="*/ 373273 h 605239" name="connsiteX41"/>
                  <a:gd fmla="*/ 373273 h 605239" name="connsiteY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b="b" l="l" r="r" t="t"/>
                <a:pathLst>
                  <a:path h="606087" w="606933">
                    <a:moveTo>
                      <a:pt x="252903" y="492408"/>
                    </a:moveTo>
                    <a:lnTo>
                      <a:pt x="252903" y="517606"/>
                    </a:lnTo>
                    <a:lnTo>
                      <a:pt x="354056" y="517606"/>
                    </a:lnTo>
                    <a:lnTo>
                      <a:pt x="354056" y="492408"/>
                    </a:lnTo>
                    <a:close/>
                    <a:moveTo>
                      <a:pt x="252903" y="441820"/>
                    </a:moveTo>
                    <a:lnTo>
                      <a:pt x="252903" y="467114"/>
                    </a:lnTo>
                    <a:lnTo>
                      <a:pt x="354056" y="467114"/>
                    </a:lnTo>
                    <a:lnTo>
                      <a:pt x="354056" y="441820"/>
                    </a:lnTo>
                    <a:close/>
                    <a:moveTo>
                      <a:pt x="252903" y="391328"/>
                    </a:moveTo>
                    <a:lnTo>
                      <a:pt x="252903" y="416622"/>
                    </a:lnTo>
                    <a:lnTo>
                      <a:pt x="354056" y="416622"/>
                    </a:lnTo>
                    <a:lnTo>
                      <a:pt x="354056" y="391328"/>
                    </a:lnTo>
                    <a:close/>
                    <a:moveTo>
                      <a:pt x="240186" y="239852"/>
                    </a:moveTo>
                    <a:lnTo>
                      <a:pt x="366676" y="239852"/>
                    </a:lnTo>
                    <a:lnTo>
                      <a:pt x="366676" y="328237"/>
                    </a:lnTo>
                    <a:lnTo>
                      <a:pt x="417253" y="328237"/>
                    </a:lnTo>
                    <a:lnTo>
                      <a:pt x="417253" y="492408"/>
                    </a:lnTo>
                    <a:cubicBezTo>
                      <a:pt x="417253" y="555018"/>
                      <a:pt x="366195" y="606087"/>
                      <a:pt x="303479" y="606087"/>
                    </a:cubicBezTo>
                    <a:cubicBezTo>
                      <a:pt x="240764" y="606087"/>
                      <a:pt x="189609" y="555018"/>
                      <a:pt x="189609" y="492408"/>
                    </a:cubicBezTo>
                    <a:lnTo>
                      <a:pt x="189609" y="328237"/>
                    </a:lnTo>
                    <a:lnTo>
                      <a:pt x="240186" y="328237"/>
                    </a:lnTo>
                    <a:close/>
                    <a:moveTo>
                      <a:pt x="380417" y="0"/>
                    </a:moveTo>
                    <a:lnTo>
                      <a:pt x="381573" y="0"/>
                    </a:lnTo>
                    <a:cubicBezTo>
                      <a:pt x="457463" y="481"/>
                      <a:pt x="522856" y="61737"/>
                      <a:pt x="527383" y="136263"/>
                    </a:cubicBezTo>
                    <a:cubicBezTo>
                      <a:pt x="528346" y="153861"/>
                      <a:pt x="526227" y="171363"/>
                      <a:pt x="520930" y="187999"/>
                    </a:cubicBezTo>
                    <a:cubicBezTo>
                      <a:pt x="571010" y="199827"/>
                      <a:pt x="606933" y="243774"/>
                      <a:pt x="606933" y="296087"/>
                    </a:cubicBezTo>
                    <a:cubicBezTo>
                      <a:pt x="606933" y="327436"/>
                      <a:pt x="587672" y="373691"/>
                      <a:pt x="545585" y="400809"/>
                    </a:cubicBezTo>
                    <a:cubicBezTo>
                      <a:pt x="523434" y="415137"/>
                      <a:pt x="489052" y="427446"/>
                      <a:pt x="442535" y="417637"/>
                    </a:cubicBezTo>
                    <a:lnTo>
                      <a:pt x="442535" y="303010"/>
                    </a:lnTo>
                    <a:lnTo>
                      <a:pt x="391974" y="303010"/>
                    </a:lnTo>
                    <a:lnTo>
                      <a:pt x="391974" y="214636"/>
                    </a:lnTo>
                    <a:lnTo>
                      <a:pt x="214960" y="214636"/>
                    </a:lnTo>
                    <a:lnTo>
                      <a:pt x="214960" y="303010"/>
                    </a:lnTo>
                    <a:lnTo>
                      <a:pt x="164398" y="303010"/>
                    </a:lnTo>
                    <a:lnTo>
                      <a:pt x="164398" y="435812"/>
                    </a:lnTo>
                    <a:cubicBezTo>
                      <a:pt x="145811" y="432927"/>
                      <a:pt x="121445" y="423022"/>
                      <a:pt x="108347" y="402636"/>
                    </a:cubicBezTo>
                    <a:cubicBezTo>
                      <a:pt x="45265" y="400232"/>
                      <a:pt x="0" y="356093"/>
                      <a:pt x="0" y="296087"/>
                    </a:cubicBezTo>
                    <a:cubicBezTo>
                      <a:pt x="0" y="253294"/>
                      <a:pt x="25329" y="214348"/>
                      <a:pt x="63852" y="195885"/>
                    </a:cubicBezTo>
                    <a:cubicBezTo>
                      <a:pt x="60674" y="177517"/>
                      <a:pt x="62312" y="159343"/>
                      <a:pt x="68764" y="141552"/>
                    </a:cubicBezTo>
                    <a:cubicBezTo>
                      <a:pt x="83403" y="101548"/>
                      <a:pt x="120096" y="72988"/>
                      <a:pt x="162087" y="69045"/>
                    </a:cubicBezTo>
                    <a:cubicBezTo>
                      <a:pt x="191653" y="66160"/>
                      <a:pt x="220642" y="75007"/>
                      <a:pt x="242985" y="93086"/>
                    </a:cubicBezTo>
                    <a:cubicBezTo>
                      <a:pt x="264655" y="37888"/>
                      <a:pt x="319261" y="0"/>
                      <a:pt x="3804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 bIns="45720" lIns="91440" rIns="91440" tIns="45720" wrap="squar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  <p:sp>
            <p:nvSpPr>
              <p:cNvPr descr="10988a55-d2c8-471e-adb6-b2b87e176b9e" id="14" name="Text6">
                <a:extLst>
                  <a:ext uri="{FF2B5EF4-FFF2-40B4-BE49-F238E27FC236}">
                    <a16:creationId id="{A0ABC5CB-15A5-45A3-B325-BE057D572E1D}"/>
                  </a:ext>
                </a:extLst>
              </p:cNvPr>
              <p:cNvSpPr txBox="1"/>
              <p:nvPr/>
            </p:nvSpPr>
            <p:spPr>
              <a:xfrm flipV="false" flipH="false">
                <a:off x="8557645" y="5208507"/>
                <a:ext cx="2972491" cy="658294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latin typeface="思源黑体 CN Normal"/>
                  </a:rPr>
                  <a:t/>
                </a:r>
              </a:p>
            </p:txBody>
          </p:sp>
          <p:sp>
            <p:nvSpPr>
              <p:cNvPr descr="979bc9e1-0342-4cd0-b7c8-c330bc23ba3c" id="15" name="Bullet6">
                <a:extLst>
                  <a:ext uri="{FF2B5EF4-FFF2-40B4-BE49-F238E27FC236}">
                    <a16:creationId id="{AD35B038-26D9-4501-911D-4EA7AE533099}"/>
                  </a:ext>
                </a:extLst>
              </p:cNvPr>
              <p:cNvSpPr/>
              <p:nvPr/>
            </p:nvSpPr>
            <p:spPr>
              <a:xfrm flipV="false" flipH="false">
                <a:off x="8557645" y="4679892"/>
                <a:ext cx="2972491" cy="467612"/>
              </a:xfrm>
              <a:prstGeom prst="rect">
                <a:avLst/>
              </a:prstGeom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总结与展望</a:t>
                </a: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121c20f5-3f5d-42c5-b656-ee9c77f3c565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6600">
                <a:ea typeface="思源宋体 CN Heavy"/>
              </a:rPr>
              <a:t>系统概述</a:t>
            </a:r>
          </a:p>
        </p:txBody>
      </p:sp>
      <p:sp>
        <p:nvSpPr>
          <p:cNvPr descr="7d7d15ef-209b-4711-8e03-57749e48c910" id="3" name=""/>
          <p:cNvSpPr>
            <a:spLocks noGrp="1"/>
          </p:cNvSpPr>
          <p:nvPr>
            <p:ph hasCustomPrompt="1" idx="1" type="body"/>
          </p:nvPr>
        </p:nvSpPr>
        <p:spPr/>
        <p:txBody>
          <a:bodyPr/>
          <a:lstStyle/>
          <a:p>
            <a:pPr algn="r">
              <a:lnSpc>
                <a:spcPct val="120000"/>
              </a:lnSpc>
              <a:spcBef>
                <a:spcPts val="1000"/>
              </a:spcBef>
            </a:pPr>
            <a:r>
              <a:rPr lang="en-US" b="true" i="false" u="none" sz="2800">
                <a:ea typeface="思源黑体 CN Normal"/>
              </a:rPr>
              <a:t>了解系统开发背景、核心价值与技术选型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a14="http://schemas.microsoft.com/office/drawing/2010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项目背景</a:t>
            </a:r>
          </a:p>
        </p:txBody>
      </p:sp>
      <p:grpSp>
        <p:nvGrpSpPr>
          <p:cNvPr descr="961c89de-aec9-471b-a168-3b2c19b30d9f" id="117" name="86087270-d976-41ba-b967-efa1019991e6.source.2.zh-Hans.pptx">
            <a:extLst>
              <a:ext uri="{FF2B5EF4-FFF2-40B4-BE49-F238E27FC236}">
                <a16:creationId id="{2BC79E52-F778-B202-7AA0-D2F62010D3B6}"/>
              </a:ext>
            </a:extLst>
          </p:cNvPr>
          <p:cNvGrpSpPr/>
          <p:nvPr/>
        </p:nvGrpSpPr>
        <p:grpSpPr>
          <a:xfrm>
            <a:off x="660400" y="1130300"/>
            <a:ext cx="10860088" cy="4819596"/>
            <a:chOff x="660400" y="1130300"/>
            <a:chExt cx="10860088" cy="4819596"/>
          </a:xfrm>
        </p:grpSpPr>
        <p:sp>
          <p:nvSpPr>
            <p:cNvPr descr="fded6452-3977-4f22-b073-ac32d12f411e" id="10" name="矩形 9">
              <a:extLst>
                <a:ext uri="{FF2B5EF4-FFF2-40B4-BE49-F238E27FC236}">
                  <a16:creationId id="{AD1AC4AF-3CA9-43BD-9709-FE37C9E4BE0C}"/>
                </a:ext>
              </a:extLst>
            </p:cNvPr>
            <p:cNvSpPr/>
            <p:nvPr/>
          </p:nvSpPr>
          <p:spPr bwMode="auto">
            <a:xfrm flipV="false" flipH="false">
              <a:off x="10231541" y="1168399"/>
              <a:ext cx="172273" cy="8688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156142ae-f963-47ba-b0de-a872fdfe6a2e" id="11" name="矩形 10">
              <a:extLst>
                <a:ext uri="{FF2B5EF4-FFF2-40B4-BE49-F238E27FC236}">
                  <a16:creationId id="{3CBB242E-61DE-4978-814B-1CD22C1140DB}"/>
                </a:ext>
              </a:extLst>
            </p:cNvPr>
            <p:cNvSpPr/>
            <p:nvPr/>
          </p:nvSpPr>
          <p:spPr bwMode="auto">
            <a:xfrm flipV="false" flipH="false">
              <a:off x="10231541" y="1168399"/>
              <a:ext cx="172273" cy="86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>
                  <a:solidFill>
                    <a:srgbClr val="FFFFFF"/>
                  </a:solidFill>
                </a14:hiddenFill>
              </a:ext>
              <a:ext uri="{91240B29-F687-4F45-9708-019B960494DF}">
                <a14:hiddenLine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fc9e5f24-c0dd-453b-8706-6147b46a14eb" id="12" name="任意多边形: 形状 11">
              <a:extLst>
                <a:ext uri="{FF2B5EF4-FFF2-40B4-BE49-F238E27FC236}">
                  <a16:creationId id="{6E3C7AEC-9063-477E-9FFF-A7F8B8456E30}"/>
                </a:ext>
              </a:extLst>
            </p:cNvPr>
            <p:cNvSpPr/>
            <p:nvPr/>
          </p:nvSpPr>
          <p:spPr bwMode="auto">
            <a:xfrm flipV="false" flipH="false">
              <a:off x="10231541" y="1587307"/>
              <a:ext cx="172273" cy="250353"/>
            </a:xfrm>
            <a:custGeom>
              <a:avLst/>
              <a:gdLst>
                <a:gd fmla="*/ 59 w 59" name="T0"/>
                <a:gd fmla="*/ 0 h 85" name="T1"/>
                <a:gd fmla="*/ 13 w 59" name="T2"/>
                <a:gd fmla="*/ 26 h 85" name="T3"/>
                <a:gd fmla="*/ 0 w 59" name="T4"/>
                <a:gd fmla="*/ 24 h 85" name="T5"/>
                <a:gd fmla="*/ 0 w 59" name="T6"/>
                <a:gd fmla="*/ 85 h 85" name="T7"/>
                <a:gd fmla="*/ 29 w 59" name="T8"/>
                <a:gd fmla="*/ 83 h 85" name="T9"/>
                <a:gd fmla="*/ 29 w 59" name="T10"/>
                <a:gd fmla="*/ 83 h 85" name="T11"/>
                <a:gd fmla="*/ 29 w 59" name="T12"/>
                <a:gd fmla="*/ 83 h 85" name="T13"/>
                <a:gd fmla="*/ 29 w 59" name="T14"/>
                <a:gd fmla="*/ 83 h 85" name="T15"/>
                <a:gd fmla="*/ 29 w 59" name="T16"/>
                <a:gd fmla="*/ 83 h 85" name="T17"/>
                <a:gd fmla="*/ 29 w 59" name="T18"/>
                <a:gd fmla="*/ 83 h 85" name="T19"/>
                <a:gd fmla="*/ 29 w 59" name="T20"/>
                <a:gd fmla="*/ 83 h 85" name="T21"/>
                <a:gd fmla="*/ 29 w 59" name="T22"/>
                <a:gd fmla="*/ 83 h 85" name="T23"/>
                <a:gd fmla="*/ 30 w 59" name="T24"/>
                <a:gd fmla="*/ 83 h 85" name="T25"/>
                <a:gd fmla="*/ 30 w 59" name="T26"/>
                <a:gd fmla="*/ 83 h 85" name="T27"/>
                <a:gd fmla="*/ 30 w 59" name="T28"/>
                <a:gd fmla="*/ 83 h 85" name="T29"/>
                <a:gd fmla="*/ 30 w 59" name="T30"/>
                <a:gd fmla="*/ 83 h 85" name="T31"/>
                <a:gd fmla="*/ 30 w 59" name="T32"/>
                <a:gd fmla="*/ 83 h 85" name="T33"/>
                <a:gd fmla="*/ 30 w 59" name="T34"/>
                <a:gd fmla="*/ 83 h 85" name="T35"/>
                <a:gd fmla="*/ 30 w 59" name="T36"/>
                <a:gd fmla="*/ 83 h 85" name="T37"/>
                <a:gd fmla="*/ 30 w 59" name="T38"/>
                <a:gd fmla="*/ 83 h 85" name="T39"/>
                <a:gd fmla="*/ 30 w 59" name="T40"/>
                <a:gd fmla="*/ 83 h 85" name="T41"/>
                <a:gd fmla="*/ 30 w 59" name="T42"/>
                <a:gd fmla="*/ 83 h 85" name="T43"/>
                <a:gd fmla="*/ 30 w 59" name="T44"/>
                <a:gd fmla="*/ 83 h 85" name="T45"/>
                <a:gd fmla="*/ 30 w 59" name="T46"/>
                <a:gd fmla="*/ 83 h 85" name="T47"/>
                <a:gd fmla="*/ 30 w 59" name="T48"/>
                <a:gd fmla="*/ 83 h 85" name="T49"/>
                <a:gd fmla="*/ 30 w 59" name="T50"/>
                <a:gd fmla="*/ 83 h 85" name="T51"/>
                <a:gd fmla="*/ 31 w 59" name="T52"/>
                <a:gd fmla="*/ 83 h 85" name="T53"/>
                <a:gd fmla="*/ 31 w 59" name="T54"/>
                <a:gd fmla="*/ 83 h 85" name="T55"/>
                <a:gd fmla="*/ 31 w 59" name="T56"/>
                <a:gd fmla="*/ 83 h 85" name="T57"/>
                <a:gd fmla="*/ 31 w 59" name="T58"/>
                <a:gd fmla="*/ 83 h 85" name="T59"/>
                <a:gd fmla="*/ 31 w 59" name="T60"/>
                <a:gd fmla="*/ 83 h 85" name="T61"/>
                <a:gd fmla="*/ 31 w 59" name="T62"/>
                <a:gd fmla="*/ 83 h 85" name="T63"/>
                <a:gd fmla="*/ 59 w 59" name="T64"/>
                <a:gd fmla="*/ 85 h 85" name="T65"/>
                <a:gd fmla="*/ 59 w 59" name="T66"/>
                <a:gd fmla="*/ 0 h 85" name="T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b="b" l="0" r="r" t="0"/>
              <a:pathLst>
                <a:path h="85" w="59">
                  <a:moveTo>
                    <a:pt x="59" y="0"/>
                  </a:moveTo>
                  <a:cubicBezTo>
                    <a:pt x="50" y="17"/>
                    <a:pt x="31" y="26"/>
                    <a:pt x="13" y="26"/>
                  </a:cubicBezTo>
                  <a:cubicBezTo>
                    <a:pt x="8" y="26"/>
                    <a:pt x="4" y="25"/>
                    <a:pt x="0" y="24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0" y="84"/>
                    <a:pt x="1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29" y="83"/>
                    <a:pt x="29" y="83"/>
                  </a:cubicBezTo>
                  <a:cubicBezTo>
                    <a:pt x="29" y="83"/>
                    <a:pt x="30" y="83"/>
                    <a:pt x="30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0" y="83"/>
                    <a:pt x="30" y="83"/>
                    <a:pt x="30" y="83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40" y="83"/>
                    <a:pt x="50" y="83"/>
                    <a:pt x="59" y="85"/>
                  </a:cubicBezTo>
                  <a:cubicBezTo>
                    <a:pt x="59" y="0"/>
                    <a:pt x="59" y="0"/>
                    <a:pt x="59" y="0"/>
                  </a:cubicBezTo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b0dfc9f9-3b79-43ca-8dd6-4ee53282f8a1" id="13" name="任意多边形: 形状 12">
              <a:extLst>
                <a:ext uri="{FF2B5EF4-FFF2-40B4-BE49-F238E27FC236}">
                  <a16:creationId id="{1C93AB53-9EC3-4AB2-AC8C-9590F4F7FDE8}"/>
                </a:ext>
              </a:extLst>
            </p:cNvPr>
            <p:cNvSpPr/>
            <p:nvPr/>
          </p:nvSpPr>
          <p:spPr bwMode="auto">
            <a:xfrm flipV="false" flipH="false">
              <a:off x="9693653" y="5340125"/>
              <a:ext cx="64447" cy="311083"/>
            </a:xfrm>
            <a:custGeom>
              <a:avLst/>
              <a:gdLst>
                <a:gd fmla="*/ 10 w 22" name="T0"/>
                <a:gd fmla="*/ 0 h 106" name="T1"/>
                <a:gd fmla="*/ 10 w 22" name="T2"/>
                <a:gd fmla="*/ 5 h 106" name="T3"/>
                <a:gd fmla="*/ 11 w 22" name="T4"/>
                <a:gd fmla="*/ 11 h 106" name="T5"/>
                <a:gd fmla="*/ 11 w 22" name="T6"/>
                <a:gd fmla="*/ 18 h 106" name="T7"/>
                <a:gd fmla="*/ 12 w 22" name="T8"/>
                <a:gd fmla="*/ 35 h 106" name="T9"/>
                <a:gd fmla="*/ 12 w 22" name="T10"/>
                <a:gd fmla="*/ 39 h 106" name="T11"/>
                <a:gd fmla="*/ 12 w 22" name="T12"/>
                <a:gd fmla="*/ 44 h 106" name="T13"/>
                <a:gd fmla="*/ 13 w 22" name="T14"/>
                <a:gd fmla="*/ 54 h 106" name="T15"/>
                <a:gd fmla="*/ 13 w 22" name="T16"/>
                <a:gd fmla="*/ 64 h 106" name="T17"/>
                <a:gd fmla="*/ 14 w 22" name="T18"/>
                <a:gd fmla="*/ 73 h 106" name="T19"/>
                <a:gd fmla="*/ 16 w 22" name="T20"/>
                <a:gd fmla="*/ 82 h 106" name="T21"/>
                <a:gd fmla="*/ 17 w 22" name="T22"/>
                <a:gd fmla="*/ 90 h 106" name="T23"/>
                <a:gd fmla="*/ 19 w 22" name="T24"/>
                <a:gd fmla="*/ 96 h 106" name="T25"/>
                <a:gd fmla="*/ 21 w 22" name="T26"/>
                <a:gd fmla="*/ 101 h 106" name="T27"/>
                <a:gd fmla="*/ 22 w 22" name="T28"/>
                <a:gd fmla="*/ 106 h 106" name="T29"/>
                <a:gd fmla="*/ 19 w 22" name="T30"/>
                <a:gd fmla="*/ 102 h 106" name="T31"/>
                <a:gd fmla="*/ 15 w 22" name="T32"/>
                <a:gd fmla="*/ 98 h 106" name="T33"/>
                <a:gd fmla="*/ 11 w 22" name="T34"/>
                <a:gd fmla="*/ 92 h 106" name="T35"/>
                <a:gd fmla="*/ 7 w 22" name="T36"/>
                <a:gd fmla="*/ 84 h 106" name="T37"/>
                <a:gd fmla="*/ 4 w 22" name="T38"/>
                <a:gd fmla="*/ 75 h 106" name="T39"/>
                <a:gd fmla="*/ 2 w 22" name="T40"/>
                <a:gd fmla="*/ 65 h 106" name="T41"/>
                <a:gd fmla="*/ 1 w 22" name="T42"/>
                <a:gd fmla="*/ 55 h 106" name="T43"/>
                <a:gd fmla="*/ 1 w 22" name="T44"/>
                <a:gd fmla="*/ 44 h 106" name="T45"/>
                <a:gd fmla="*/ 1 w 22" name="T46"/>
                <a:gd fmla="*/ 34 h 106" name="T47"/>
                <a:gd fmla="*/ 4 w 22" name="T48"/>
                <a:gd fmla="*/ 17 h 106" name="T49"/>
                <a:gd fmla="*/ 8 w 22" name="T50"/>
                <a:gd fmla="*/ 5 h 106" name="T51"/>
                <a:gd fmla="*/ 10 w 22" name="T52"/>
                <a:gd fmla="*/ 0 h 106" name="T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b="b" l="0" r="r" t="0"/>
              <a:pathLst>
                <a:path h="106" w="22">
                  <a:moveTo>
                    <a:pt x="10" y="0"/>
                  </a:moveTo>
                  <a:cubicBezTo>
                    <a:pt x="10" y="0"/>
                    <a:pt x="10" y="2"/>
                    <a:pt x="10" y="5"/>
                  </a:cubicBezTo>
                  <a:cubicBezTo>
                    <a:pt x="10" y="7"/>
                    <a:pt x="11" y="9"/>
                    <a:pt x="11" y="11"/>
                  </a:cubicBezTo>
                  <a:cubicBezTo>
                    <a:pt x="11" y="13"/>
                    <a:pt x="11" y="15"/>
                    <a:pt x="11" y="18"/>
                  </a:cubicBezTo>
                  <a:cubicBezTo>
                    <a:pt x="11" y="23"/>
                    <a:pt x="11" y="28"/>
                    <a:pt x="12" y="35"/>
                  </a:cubicBezTo>
                  <a:cubicBezTo>
                    <a:pt x="12" y="36"/>
                    <a:pt x="12" y="38"/>
                    <a:pt x="12" y="39"/>
                  </a:cubicBezTo>
                  <a:cubicBezTo>
                    <a:pt x="12" y="41"/>
                    <a:pt x="12" y="43"/>
                    <a:pt x="12" y="44"/>
                  </a:cubicBezTo>
                  <a:cubicBezTo>
                    <a:pt x="12" y="47"/>
                    <a:pt x="12" y="51"/>
                    <a:pt x="13" y="54"/>
                  </a:cubicBezTo>
                  <a:cubicBezTo>
                    <a:pt x="13" y="57"/>
                    <a:pt x="13" y="60"/>
                    <a:pt x="13" y="64"/>
                  </a:cubicBezTo>
                  <a:cubicBezTo>
                    <a:pt x="14" y="67"/>
                    <a:pt x="14" y="70"/>
                    <a:pt x="14" y="73"/>
                  </a:cubicBezTo>
                  <a:cubicBezTo>
                    <a:pt x="15" y="76"/>
                    <a:pt x="15" y="79"/>
                    <a:pt x="16" y="82"/>
                  </a:cubicBezTo>
                  <a:cubicBezTo>
                    <a:pt x="17" y="84"/>
                    <a:pt x="17" y="87"/>
                    <a:pt x="17" y="90"/>
                  </a:cubicBezTo>
                  <a:cubicBezTo>
                    <a:pt x="18" y="92"/>
                    <a:pt x="19" y="94"/>
                    <a:pt x="19" y="96"/>
                  </a:cubicBezTo>
                  <a:cubicBezTo>
                    <a:pt x="20" y="98"/>
                    <a:pt x="20" y="100"/>
                    <a:pt x="21" y="101"/>
                  </a:cubicBezTo>
                  <a:cubicBezTo>
                    <a:pt x="22" y="104"/>
                    <a:pt x="22" y="106"/>
                    <a:pt x="22" y="106"/>
                  </a:cubicBezTo>
                  <a:cubicBezTo>
                    <a:pt x="22" y="106"/>
                    <a:pt x="21" y="105"/>
                    <a:pt x="19" y="102"/>
                  </a:cubicBezTo>
                  <a:cubicBezTo>
                    <a:pt x="18" y="101"/>
                    <a:pt x="16" y="100"/>
                    <a:pt x="15" y="98"/>
                  </a:cubicBezTo>
                  <a:cubicBezTo>
                    <a:pt x="14" y="96"/>
                    <a:pt x="13" y="94"/>
                    <a:pt x="11" y="92"/>
                  </a:cubicBezTo>
                  <a:cubicBezTo>
                    <a:pt x="10" y="90"/>
                    <a:pt x="9" y="87"/>
                    <a:pt x="7" y="84"/>
                  </a:cubicBezTo>
                  <a:cubicBezTo>
                    <a:pt x="6" y="81"/>
                    <a:pt x="5" y="78"/>
                    <a:pt x="4" y="75"/>
                  </a:cubicBezTo>
                  <a:cubicBezTo>
                    <a:pt x="3" y="72"/>
                    <a:pt x="3" y="69"/>
                    <a:pt x="2" y="65"/>
                  </a:cubicBezTo>
                  <a:cubicBezTo>
                    <a:pt x="2" y="62"/>
                    <a:pt x="1" y="58"/>
                    <a:pt x="1" y="55"/>
                  </a:cubicBezTo>
                  <a:cubicBezTo>
                    <a:pt x="1" y="51"/>
                    <a:pt x="0" y="48"/>
                    <a:pt x="1" y="44"/>
                  </a:cubicBezTo>
                  <a:cubicBezTo>
                    <a:pt x="1" y="41"/>
                    <a:pt x="1" y="38"/>
                    <a:pt x="1" y="34"/>
                  </a:cubicBezTo>
                  <a:cubicBezTo>
                    <a:pt x="2" y="28"/>
                    <a:pt x="3" y="22"/>
                    <a:pt x="4" y="17"/>
                  </a:cubicBezTo>
                  <a:cubicBezTo>
                    <a:pt x="5" y="12"/>
                    <a:pt x="7" y="8"/>
                    <a:pt x="8" y="5"/>
                  </a:cubicBezTo>
                  <a:cubicBezTo>
                    <a:pt x="9" y="2"/>
                    <a:pt x="10" y="0"/>
                    <a:pt x="10" y="0"/>
                  </a:cubicBezTo>
                  <a:close/>
                </a:path>
              </a:pathLst>
            </a:custGeom>
            <a:solidFill>
              <a:srgbClr val="FFBF44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0596a754-81df-47d6-9519-0112cd10b470" id="14" name="任意多边形: 形状 13">
              <a:extLst>
                <a:ext uri="{FF2B5EF4-FFF2-40B4-BE49-F238E27FC236}">
                  <a16:creationId id="{DE03429C-FE81-4A1A-88F7-2F29CF9928AC}"/>
                </a:ext>
              </a:extLst>
            </p:cNvPr>
            <p:cNvSpPr/>
            <p:nvPr/>
          </p:nvSpPr>
          <p:spPr bwMode="auto">
            <a:xfrm flipV="false" flipH="false">
              <a:off x="9082644" y="5014171"/>
              <a:ext cx="425105" cy="141289"/>
            </a:xfrm>
            <a:custGeom>
              <a:avLst/>
              <a:gdLst>
                <a:gd fmla="*/ 145 w 145" name="T0"/>
                <a:gd fmla="*/ 39 h 48" name="T1"/>
                <a:gd fmla="*/ 138 w 145" name="T2"/>
                <a:gd fmla="*/ 42 h 48" name="T3"/>
                <a:gd fmla="*/ 131 w 145" name="T4"/>
                <a:gd fmla="*/ 44 h 48" name="T5"/>
                <a:gd fmla="*/ 121 w 145" name="T6"/>
                <a:gd fmla="*/ 46 h 48" name="T7"/>
                <a:gd fmla="*/ 115 w 145" name="T8"/>
                <a:gd fmla="*/ 47 h 48" name="T9"/>
                <a:gd fmla="*/ 109 w 145" name="T10"/>
                <a:gd fmla="*/ 48 h 48" name="T11"/>
                <a:gd fmla="*/ 95 w 145" name="T12"/>
                <a:gd fmla="*/ 48 h 48" name="T13"/>
                <a:gd fmla="*/ 88 w 145" name="T14"/>
                <a:gd fmla="*/ 48 h 48" name="T15"/>
                <a:gd fmla="*/ 81 w 145" name="T16"/>
                <a:gd fmla="*/ 47 h 48" name="T17"/>
                <a:gd fmla="*/ 66 w 145" name="T18"/>
                <a:gd fmla="*/ 44 h 48" name="T19"/>
                <a:gd fmla="*/ 58 w 145" name="T20"/>
                <a:gd fmla="*/ 42 h 48" name="T21"/>
                <a:gd fmla="*/ 51 w 145" name="T22"/>
                <a:gd fmla="*/ 39 h 48" name="T23"/>
                <a:gd fmla="*/ 38 w 145" name="T24"/>
                <a:gd fmla="*/ 33 h 48" name="T25"/>
                <a:gd fmla="*/ 26 w 145" name="T26"/>
                <a:gd fmla="*/ 26 h 48" name="T27"/>
                <a:gd fmla="*/ 21 w 145" name="T28"/>
                <a:gd fmla="*/ 22 h 48" name="T29"/>
                <a:gd fmla="*/ 17 w 145" name="T30"/>
                <a:gd fmla="*/ 18 h 48" name="T31"/>
                <a:gd fmla="*/ 9 w 145" name="T32"/>
                <a:gd fmla="*/ 11 h 48" name="T33"/>
                <a:gd fmla="*/ 4 w 145" name="T34"/>
                <a:gd fmla="*/ 5 h 48" name="T35"/>
                <a:gd fmla="*/ 0 w 145" name="T36"/>
                <a:gd fmla="*/ 0 h 48" name="T37"/>
                <a:gd fmla="*/ 6 w 145" name="T38"/>
                <a:gd fmla="*/ 3 h 48" name="T39"/>
                <a:gd fmla="*/ 12 w 145" name="T40"/>
                <a:gd fmla="*/ 8 h 48" name="T41"/>
                <a:gd fmla="*/ 21 w 145" name="T42"/>
                <a:gd fmla="*/ 13 h 48" name="T43"/>
                <a:gd fmla="*/ 25 w 145" name="T44"/>
                <a:gd fmla="*/ 16 h 48" name="T45"/>
                <a:gd fmla="*/ 31 w 145" name="T46"/>
                <a:gd fmla="*/ 18 h 48" name="T47"/>
                <a:gd fmla="*/ 42 w 145" name="T48"/>
                <a:gd fmla="*/ 24 h 48" name="T49"/>
                <a:gd fmla="*/ 49 w 145" name="T50"/>
                <a:gd fmla="*/ 26 h 48" name="T51"/>
                <a:gd fmla="*/ 55 w 145" name="T52"/>
                <a:gd fmla="*/ 29 h 48" name="T53"/>
                <a:gd fmla="*/ 62 w 145" name="T54"/>
                <a:gd fmla="*/ 31 h 48" name="T55"/>
                <a:gd fmla="*/ 69 w 145" name="T56"/>
                <a:gd fmla="*/ 33 h 48" name="T57"/>
                <a:gd fmla="*/ 82 w 145" name="T58"/>
                <a:gd fmla="*/ 36 h 48" name="T59"/>
                <a:gd fmla="*/ 96 w 145" name="T60"/>
                <a:gd fmla="*/ 38 h 48" name="T61"/>
                <a:gd fmla="*/ 109 w 145" name="T62"/>
                <a:gd fmla="*/ 39 h 48" name="T63"/>
                <a:gd fmla="*/ 120 w 145" name="T64"/>
                <a:gd fmla="*/ 39 h 48" name="T65"/>
                <a:gd fmla="*/ 130 w 145" name="T66"/>
                <a:gd fmla="*/ 39 h 48" name="T67"/>
                <a:gd fmla="*/ 138 w 145" name="T68"/>
                <a:gd fmla="*/ 39 h 48" name="T69"/>
                <a:gd fmla="*/ 145 w 145" name="T70"/>
                <a:gd fmla="*/ 39 h 48" name="T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b="b" l="0" r="r" t="0"/>
              <a:pathLst>
                <a:path h="48" w="145">
                  <a:moveTo>
                    <a:pt x="145" y="39"/>
                  </a:moveTo>
                  <a:cubicBezTo>
                    <a:pt x="145" y="39"/>
                    <a:pt x="143" y="40"/>
                    <a:pt x="138" y="42"/>
                  </a:cubicBezTo>
                  <a:cubicBezTo>
                    <a:pt x="136" y="42"/>
                    <a:pt x="134" y="43"/>
                    <a:pt x="131" y="44"/>
                  </a:cubicBezTo>
                  <a:cubicBezTo>
                    <a:pt x="128" y="45"/>
                    <a:pt x="125" y="46"/>
                    <a:pt x="121" y="46"/>
                  </a:cubicBezTo>
                  <a:cubicBezTo>
                    <a:pt x="119" y="46"/>
                    <a:pt x="117" y="47"/>
                    <a:pt x="115" y="47"/>
                  </a:cubicBezTo>
                  <a:cubicBezTo>
                    <a:pt x="113" y="47"/>
                    <a:pt x="111" y="47"/>
                    <a:pt x="109" y="48"/>
                  </a:cubicBezTo>
                  <a:cubicBezTo>
                    <a:pt x="104" y="48"/>
                    <a:pt x="100" y="48"/>
                    <a:pt x="95" y="48"/>
                  </a:cubicBezTo>
                  <a:cubicBezTo>
                    <a:pt x="93" y="48"/>
                    <a:pt x="90" y="48"/>
                    <a:pt x="88" y="48"/>
                  </a:cubicBezTo>
                  <a:cubicBezTo>
                    <a:pt x="85" y="47"/>
                    <a:pt x="83" y="47"/>
                    <a:pt x="81" y="47"/>
                  </a:cubicBezTo>
                  <a:cubicBezTo>
                    <a:pt x="76" y="46"/>
                    <a:pt x="71" y="45"/>
                    <a:pt x="66" y="44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6" y="41"/>
                    <a:pt x="54" y="40"/>
                    <a:pt x="51" y="39"/>
                  </a:cubicBezTo>
                  <a:cubicBezTo>
                    <a:pt x="46" y="38"/>
                    <a:pt x="42" y="35"/>
                    <a:pt x="38" y="33"/>
                  </a:cubicBezTo>
                  <a:cubicBezTo>
                    <a:pt x="33" y="31"/>
                    <a:pt x="30" y="28"/>
                    <a:pt x="26" y="26"/>
                  </a:cubicBezTo>
                  <a:cubicBezTo>
                    <a:pt x="24" y="25"/>
                    <a:pt x="23" y="24"/>
                    <a:pt x="21" y="22"/>
                  </a:cubicBezTo>
                  <a:cubicBezTo>
                    <a:pt x="19" y="21"/>
                    <a:pt x="18" y="20"/>
                    <a:pt x="17" y="18"/>
                  </a:cubicBezTo>
                  <a:cubicBezTo>
                    <a:pt x="14" y="16"/>
                    <a:pt x="11" y="14"/>
                    <a:pt x="9" y="11"/>
                  </a:cubicBezTo>
                  <a:cubicBezTo>
                    <a:pt x="7" y="9"/>
                    <a:pt x="6" y="7"/>
                    <a:pt x="4" y="5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0" y="0"/>
                    <a:pt x="2" y="1"/>
                    <a:pt x="6" y="3"/>
                  </a:cubicBezTo>
                  <a:cubicBezTo>
                    <a:pt x="8" y="5"/>
                    <a:pt x="10" y="6"/>
                    <a:pt x="12" y="8"/>
                  </a:cubicBezTo>
                  <a:cubicBezTo>
                    <a:pt x="15" y="9"/>
                    <a:pt x="18" y="11"/>
                    <a:pt x="21" y="13"/>
                  </a:cubicBezTo>
                  <a:cubicBezTo>
                    <a:pt x="22" y="14"/>
                    <a:pt x="24" y="15"/>
                    <a:pt x="25" y="16"/>
                  </a:cubicBezTo>
                  <a:cubicBezTo>
                    <a:pt x="27" y="17"/>
                    <a:pt x="29" y="17"/>
                    <a:pt x="31" y="18"/>
                  </a:cubicBezTo>
                  <a:cubicBezTo>
                    <a:pt x="34" y="20"/>
                    <a:pt x="38" y="22"/>
                    <a:pt x="42" y="24"/>
                  </a:cubicBezTo>
                  <a:cubicBezTo>
                    <a:pt x="44" y="25"/>
                    <a:pt x="46" y="25"/>
                    <a:pt x="49" y="26"/>
                  </a:cubicBezTo>
                  <a:cubicBezTo>
                    <a:pt x="51" y="27"/>
                    <a:pt x="53" y="28"/>
                    <a:pt x="55" y="29"/>
                  </a:cubicBezTo>
                  <a:cubicBezTo>
                    <a:pt x="57" y="29"/>
                    <a:pt x="59" y="30"/>
                    <a:pt x="62" y="31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73" y="34"/>
                    <a:pt x="78" y="35"/>
                    <a:pt x="82" y="36"/>
                  </a:cubicBezTo>
                  <a:cubicBezTo>
                    <a:pt x="87" y="36"/>
                    <a:pt x="91" y="37"/>
                    <a:pt x="96" y="38"/>
                  </a:cubicBezTo>
                  <a:cubicBezTo>
                    <a:pt x="100" y="38"/>
                    <a:pt x="105" y="39"/>
                    <a:pt x="109" y="39"/>
                  </a:cubicBezTo>
                  <a:cubicBezTo>
                    <a:pt x="113" y="39"/>
                    <a:pt x="117" y="39"/>
                    <a:pt x="120" y="39"/>
                  </a:cubicBezTo>
                  <a:cubicBezTo>
                    <a:pt x="124" y="40"/>
                    <a:pt x="127" y="39"/>
                    <a:pt x="130" y="39"/>
                  </a:cubicBezTo>
                  <a:cubicBezTo>
                    <a:pt x="133" y="39"/>
                    <a:pt x="136" y="39"/>
                    <a:pt x="138" y="39"/>
                  </a:cubicBezTo>
                  <a:cubicBezTo>
                    <a:pt x="142" y="39"/>
                    <a:pt x="145" y="39"/>
                    <a:pt x="145" y="39"/>
                  </a:cubicBezTo>
                  <a:close/>
                </a:path>
              </a:pathLst>
            </a:custGeom>
            <a:solidFill>
              <a:srgbClr val="FCEE21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a4d3f838-b814-4f57-a287-de23df0a5a1d" id="15" name="任意多边形: 形状 14">
              <a:extLst>
                <a:ext uri="{FF2B5EF4-FFF2-40B4-BE49-F238E27FC236}">
                  <a16:creationId id="{07B752A7-F0FC-4F74-876D-82599B24EEDC}"/>
                </a:ext>
              </a:extLst>
            </p:cNvPr>
            <p:cNvSpPr/>
            <p:nvPr/>
          </p:nvSpPr>
          <p:spPr bwMode="auto">
            <a:xfrm flipV="false" flipH="false">
              <a:off x="9479242" y="5307901"/>
              <a:ext cx="99150" cy="545324"/>
            </a:xfrm>
            <a:custGeom>
              <a:avLst/>
              <a:gdLst>
                <a:gd fmla="*/ 34 w 34" name="T0"/>
                <a:gd fmla="*/ 0 h 186" name="T1"/>
                <a:gd fmla="*/ 27 w 34" name="T2"/>
                <a:gd fmla="*/ 29 h 186" name="T3"/>
                <a:gd fmla="*/ 24 w 34" name="T4"/>
                <a:gd fmla="*/ 43 h 186" name="T5"/>
                <a:gd fmla="*/ 21 w 34" name="T6"/>
                <a:gd fmla="*/ 58 h 186" name="T7"/>
                <a:gd fmla="*/ 18 w 34" name="T8"/>
                <a:gd fmla="*/ 75 h 186" name="T9"/>
                <a:gd fmla="*/ 15 w 34" name="T10"/>
                <a:gd fmla="*/ 92 h 186" name="T11"/>
                <a:gd fmla="*/ 13 w 34" name="T12"/>
                <a:gd fmla="*/ 110 h 186" name="T13"/>
                <a:gd fmla="*/ 11 w 34" name="T14"/>
                <a:gd fmla="*/ 126 h 186" name="T15"/>
                <a:gd fmla="*/ 10 w 34" name="T16"/>
                <a:gd fmla="*/ 142 h 186" name="T17"/>
                <a:gd fmla="*/ 9 w 34" name="T18"/>
                <a:gd fmla="*/ 149 h 186" name="T19"/>
                <a:gd fmla="*/ 9 w 34" name="T20"/>
                <a:gd fmla="*/ 156 h 186" name="T21"/>
                <a:gd fmla="*/ 9 w 34" name="T22"/>
                <a:gd fmla="*/ 168 h 186" name="T23"/>
                <a:gd fmla="*/ 10 w 34" name="T24"/>
                <a:gd fmla="*/ 177 h 186" name="T25"/>
                <a:gd fmla="*/ 10 w 34" name="T26"/>
                <a:gd fmla="*/ 186 h 186" name="T27"/>
                <a:gd fmla="*/ 7 w 34" name="T28"/>
                <a:gd fmla="*/ 178 h 186" name="T29"/>
                <a:gd fmla="*/ 5 w 34" name="T30"/>
                <a:gd fmla="*/ 169 h 186" name="T31"/>
                <a:gd fmla="*/ 2 w 34" name="T32"/>
                <a:gd fmla="*/ 157 h 186" name="T33"/>
                <a:gd fmla="*/ 1 w 34" name="T34"/>
                <a:gd fmla="*/ 142 h 186" name="T35"/>
                <a:gd fmla="*/ 0 w 34" name="T36"/>
                <a:gd fmla="*/ 126 h 186" name="T37"/>
                <a:gd fmla="*/ 1 w 34" name="T38"/>
                <a:gd fmla="*/ 108 h 186" name="T39"/>
                <a:gd fmla="*/ 3 w 34" name="T40"/>
                <a:gd fmla="*/ 90 h 186" name="T41"/>
                <a:gd fmla="*/ 7 w 34" name="T42"/>
                <a:gd fmla="*/ 73 h 186" name="T43"/>
                <a:gd fmla="*/ 11 w 34" name="T44"/>
                <a:gd fmla="*/ 56 h 186" name="T45"/>
                <a:gd fmla="*/ 16 w 34" name="T46"/>
                <a:gd fmla="*/ 41 h 186" name="T47"/>
                <a:gd fmla="*/ 21 w 34" name="T48"/>
                <a:gd fmla="*/ 27 h 186" name="T49"/>
                <a:gd fmla="*/ 30 w 34" name="T50"/>
                <a:gd fmla="*/ 7 h 186" name="T51"/>
                <a:gd fmla="*/ 34 w 34" name="T52"/>
                <a:gd fmla="*/ 0 h 186" name="T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b="b" l="0" r="r" t="0"/>
              <a:pathLst>
                <a:path h="186" w="34">
                  <a:moveTo>
                    <a:pt x="34" y="0"/>
                  </a:moveTo>
                  <a:cubicBezTo>
                    <a:pt x="34" y="0"/>
                    <a:pt x="31" y="12"/>
                    <a:pt x="27" y="29"/>
                  </a:cubicBezTo>
                  <a:cubicBezTo>
                    <a:pt x="26" y="33"/>
                    <a:pt x="25" y="38"/>
                    <a:pt x="24" y="43"/>
                  </a:cubicBezTo>
                  <a:cubicBezTo>
                    <a:pt x="23" y="48"/>
                    <a:pt x="22" y="53"/>
                    <a:pt x="21" y="58"/>
                  </a:cubicBezTo>
                  <a:cubicBezTo>
                    <a:pt x="20" y="64"/>
                    <a:pt x="19" y="69"/>
                    <a:pt x="18" y="75"/>
                  </a:cubicBezTo>
                  <a:cubicBezTo>
                    <a:pt x="17" y="81"/>
                    <a:pt x="16" y="86"/>
                    <a:pt x="15" y="92"/>
                  </a:cubicBezTo>
                  <a:cubicBezTo>
                    <a:pt x="14" y="98"/>
                    <a:pt x="13" y="104"/>
                    <a:pt x="13" y="110"/>
                  </a:cubicBezTo>
                  <a:cubicBezTo>
                    <a:pt x="12" y="115"/>
                    <a:pt x="11" y="121"/>
                    <a:pt x="11" y="126"/>
                  </a:cubicBezTo>
                  <a:cubicBezTo>
                    <a:pt x="11" y="132"/>
                    <a:pt x="10" y="137"/>
                    <a:pt x="10" y="142"/>
                  </a:cubicBezTo>
                  <a:cubicBezTo>
                    <a:pt x="10" y="144"/>
                    <a:pt x="10" y="147"/>
                    <a:pt x="9" y="149"/>
                  </a:cubicBezTo>
                  <a:cubicBezTo>
                    <a:pt x="9" y="152"/>
                    <a:pt x="9" y="154"/>
                    <a:pt x="9" y="156"/>
                  </a:cubicBezTo>
                  <a:cubicBezTo>
                    <a:pt x="9" y="161"/>
                    <a:pt x="9" y="165"/>
                    <a:pt x="9" y="168"/>
                  </a:cubicBezTo>
                  <a:cubicBezTo>
                    <a:pt x="9" y="172"/>
                    <a:pt x="9" y="175"/>
                    <a:pt x="10" y="177"/>
                  </a:cubicBezTo>
                  <a:cubicBezTo>
                    <a:pt x="10" y="183"/>
                    <a:pt x="10" y="186"/>
                    <a:pt x="10" y="186"/>
                  </a:cubicBezTo>
                  <a:cubicBezTo>
                    <a:pt x="10" y="186"/>
                    <a:pt x="9" y="183"/>
                    <a:pt x="7" y="178"/>
                  </a:cubicBezTo>
                  <a:cubicBezTo>
                    <a:pt x="7" y="175"/>
                    <a:pt x="5" y="172"/>
                    <a:pt x="5" y="169"/>
                  </a:cubicBezTo>
                  <a:cubicBezTo>
                    <a:pt x="4" y="165"/>
                    <a:pt x="3" y="161"/>
                    <a:pt x="2" y="157"/>
                  </a:cubicBezTo>
                  <a:cubicBezTo>
                    <a:pt x="2" y="152"/>
                    <a:pt x="1" y="147"/>
                    <a:pt x="1" y="142"/>
                  </a:cubicBezTo>
                  <a:cubicBezTo>
                    <a:pt x="0" y="137"/>
                    <a:pt x="0" y="131"/>
                    <a:pt x="0" y="126"/>
                  </a:cubicBezTo>
                  <a:cubicBezTo>
                    <a:pt x="0" y="120"/>
                    <a:pt x="1" y="114"/>
                    <a:pt x="1" y="108"/>
                  </a:cubicBezTo>
                  <a:cubicBezTo>
                    <a:pt x="2" y="102"/>
                    <a:pt x="3" y="96"/>
                    <a:pt x="3" y="90"/>
                  </a:cubicBezTo>
                  <a:cubicBezTo>
                    <a:pt x="4" y="85"/>
                    <a:pt x="5" y="79"/>
                    <a:pt x="7" y="73"/>
                  </a:cubicBezTo>
                  <a:cubicBezTo>
                    <a:pt x="8" y="67"/>
                    <a:pt x="9" y="61"/>
                    <a:pt x="11" y="56"/>
                  </a:cubicBezTo>
                  <a:cubicBezTo>
                    <a:pt x="12" y="51"/>
                    <a:pt x="14" y="45"/>
                    <a:pt x="16" y="41"/>
                  </a:cubicBezTo>
                  <a:cubicBezTo>
                    <a:pt x="17" y="36"/>
                    <a:pt x="19" y="31"/>
                    <a:pt x="21" y="27"/>
                  </a:cubicBezTo>
                  <a:cubicBezTo>
                    <a:pt x="24" y="19"/>
                    <a:pt x="27" y="12"/>
                    <a:pt x="30" y="7"/>
                  </a:cubicBezTo>
                  <a:cubicBezTo>
                    <a:pt x="32" y="2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FCEE21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d4d9d654-12f1-46c1-92a4-439d73feb37e" id="16" name="任意多边形: 形状 15">
              <a:extLst>
                <a:ext uri="{FF2B5EF4-FFF2-40B4-BE49-F238E27FC236}">
                  <a16:creationId id="{D6F720CD-DDD1-4014-B1A4-918001C8DE89}"/>
                </a:ext>
              </a:extLst>
            </p:cNvPr>
            <p:cNvSpPr/>
            <p:nvPr/>
          </p:nvSpPr>
          <p:spPr bwMode="auto">
            <a:xfrm flipV="false" flipH="false">
              <a:off x="9020674" y="5325252"/>
              <a:ext cx="407753" cy="91714"/>
            </a:xfrm>
            <a:custGeom>
              <a:avLst/>
              <a:gdLst>
                <a:gd fmla="*/ 139 w 139" name="T0"/>
                <a:gd fmla="*/ 0 h 31" name="T1"/>
                <a:gd fmla="*/ 134 w 139" name="T2"/>
                <a:gd fmla="*/ 3 h 31" name="T3"/>
                <a:gd fmla="*/ 119 w 139" name="T4"/>
                <a:gd fmla="*/ 11 h 31" name="T5"/>
                <a:gd fmla="*/ 109 w 139" name="T6"/>
                <a:gd fmla="*/ 15 h 31" name="T7"/>
                <a:gd fmla="*/ 98 w 139" name="T8"/>
                <a:gd fmla="*/ 19 h 31" name="T9"/>
                <a:gd fmla="*/ 85 w 139" name="T10"/>
                <a:gd fmla="*/ 23 h 31" name="T11"/>
                <a:gd fmla="*/ 72 w 139" name="T12"/>
                <a:gd fmla="*/ 27 h 31" name="T13"/>
                <a:gd fmla="*/ 59 w 139" name="T14"/>
                <a:gd fmla="*/ 29 h 31" name="T15"/>
                <a:gd fmla="*/ 46 w 139" name="T16"/>
                <a:gd fmla="*/ 31 h 31" name="T17"/>
                <a:gd fmla="*/ 22 w 139" name="T18"/>
                <a:gd fmla="*/ 31 h 31" name="T19"/>
                <a:gd fmla="*/ 13 w 139" name="T20"/>
                <a:gd fmla="*/ 30 h 31" name="T21"/>
                <a:gd fmla="*/ 6 w 139" name="T22"/>
                <a:gd fmla="*/ 28 h 31" name="T23"/>
                <a:gd fmla="*/ 0 w 139" name="T24"/>
                <a:gd fmla="*/ 26 h 31" name="T25"/>
                <a:gd fmla="*/ 6 w 139" name="T26"/>
                <a:gd fmla="*/ 26 h 31" name="T27"/>
                <a:gd fmla="*/ 13 w 139" name="T28"/>
                <a:gd fmla="*/ 25 h 31" name="T29"/>
                <a:gd fmla="*/ 22 w 139" name="T30"/>
                <a:gd fmla="*/ 24 h 31" name="T31"/>
                <a:gd fmla="*/ 32 w 139" name="T32"/>
                <a:gd fmla="*/ 22 h 31" name="T33"/>
                <a:gd fmla="*/ 44 w 139" name="T34"/>
                <a:gd fmla="*/ 20 h 31" name="T35"/>
                <a:gd fmla="*/ 57 w 139" name="T36"/>
                <a:gd fmla="*/ 18 h 31" name="T37"/>
                <a:gd fmla="*/ 69 w 139" name="T38"/>
                <a:gd fmla="*/ 15 h 31" name="T39"/>
                <a:gd fmla="*/ 117 w 139" name="T40"/>
                <a:gd fmla="*/ 4 h 31" name="T41"/>
                <a:gd fmla="*/ 133 w 139" name="T42"/>
                <a:gd fmla="*/ 1 h 31" name="T43"/>
                <a:gd fmla="*/ 139 w 139" name="T44"/>
                <a:gd fmla="*/ 0 h 31" name="T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b="b" l="0" r="r" t="0"/>
              <a:pathLst>
                <a:path h="31" w="139">
                  <a:moveTo>
                    <a:pt x="139" y="0"/>
                  </a:moveTo>
                  <a:cubicBezTo>
                    <a:pt x="139" y="0"/>
                    <a:pt x="137" y="1"/>
                    <a:pt x="134" y="3"/>
                  </a:cubicBezTo>
                  <a:cubicBezTo>
                    <a:pt x="130" y="5"/>
                    <a:pt x="125" y="8"/>
                    <a:pt x="119" y="11"/>
                  </a:cubicBezTo>
                  <a:cubicBezTo>
                    <a:pt x="116" y="12"/>
                    <a:pt x="113" y="14"/>
                    <a:pt x="109" y="15"/>
                  </a:cubicBezTo>
                  <a:cubicBezTo>
                    <a:pt x="106" y="16"/>
                    <a:pt x="102" y="18"/>
                    <a:pt x="98" y="19"/>
                  </a:cubicBezTo>
                  <a:cubicBezTo>
                    <a:pt x="94" y="21"/>
                    <a:pt x="89" y="22"/>
                    <a:pt x="85" y="23"/>
                  </a:cubicBezTo>
                  <a:cubicBezTo>
                    <a:pt x="81" y="25"/>
                    <a:pt x="76" y="25"/>
                    <a:pt x="72" y="27"/>
                  </a:cubicBezTo>
                  <a:cubicBezTo>
                    <a:pt x="68" y="27"/>
                    <a:pt x="63" y="28"/>
                    <a:pt x="59" y="29"/>
                  </a:cubicBezTo>
                  <a:cubicBezTo>
                    <a:pt x="54" y="30"/>
                    <a:pt x="50" y="30"/>
                    <a:pt x="46" y="31"/>
                  </a:cubicBezTo>
                  <a:cubicBezTo>
                    <a:pt x="37" y="31"/>
                    <a:pt x="29" y="31"/>
                    <a:pt x="22" y="31"/>
                  </a:cubicBezTo>
                  <a:cubicBezTo>
                    <a:pt x="19" y="30"/>
                    <a:pt x="16" y="30"/>
                    <a:pt x="13" y="30"/>
                  </a:cubicBezTo>
                  <a:cubicBezTo>
                    <a:pt x="10" y="29"/>
                    <a:pt x="8" y="28"/>
                    <a:pt x="6" y="28"/>
                  </a:cubicBezTo>
                  <a:cubicBezTo>
                    <a:pt x="2" y="27"/>
                    <a:pt x="0" y="26"/>
                    <a:pt x="0" y="26"/>
                  </a:cubicBezTo>
                  <a:cubicBezTo>
                    <a:pt x="0" y="26"/>
                    <a:pt x="2" y="26"/>
                    <a:pt x="6" y="26"/>
                  </a:cubicBezTo>
                  <a:cubicBezTo>
                    <a:pt x="8" y="25"/>
                    <a:pt x="10" y="25"/>
                    <a:pt x="13" y="25"/>
                  </a:cubicBezTo>
                  <a:cubicBezTo>
                    <a:pt x="16" y="25"/>
                    <a:pt x="19" y="24"/>
                    <a:pt x="22" y="24"/>
                  </a:cubicBezTo>
                  <a:cubicBezTo>
                    <a:pt x="25" y="23"/>
                    <a:pt x="29" y="23"/>
                    <a:pt x="32" y="22"/>
                  </a:cubicBezTo>
                  <a:cubicBezTo>
                    <a:pt x="36" y="22"/>
                    <a:pt x="40" y="21"/>
                    <a:pt x="44" y="20"/>
                  </a:cubicBezTo>
                  <a:cubicBezTo>
                    <a:pt x="48" y="19"/>
                    <a:pt x="52" y="19"/>
                    <a:pt x="57" y="18"/>
                  </a:cubicBezTo>
                  <a:cubicBezTo>
                    <a:pt x="61" y="17"/>
                    <a:pt x="65" y="16"/>
                    <a:pt x="69" y="15"/>
                  </a:cubicBezTo>
                  <a:cubicBezTo>
                    <a:pt x="87" y="11"/>
                    <a:pt x="104" y="7"/>
                    <a:pt x="117" y="4"/>
                  </a:cubicBezTo>
                  <a:cubicBezTo>
                    <a:pt x="124" y="3"/>
                    <a:pt x="129" y="2"/>
                    <a:pt x="133" y="1"/>
                  </a:cubicBezTo>
                  <a:cubicBezTo>
                    <a:pt x="137" y="0"/>
                    <a:pt x="139" y="0"/>
                    <a:pt x="139" y="0"/>
                  </a:cubicBezTo>
                  <a:close/>
                </a:path>
              </a:pathLst>
            </a:custGeom>
            <a:solidFill>
              <a:srgbClr val="FFBF44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7eb3bfaa-85f8-4102-8319-151b37e52e12" id="17" name="任意多边形: 形状 16">
              <a:extLst>
                <a:ext uri="{FF2B5EF4-FFF2-40B4-BE49-F238E27FC236}">
                  <a16:creationId id="{C7F7A8A4-009E-40EE-8CFB-A2A322F4D9AC}"/>
                </a:ext>
              </a:extLst>
            </p:cNvPr>
            <p:cNvSpPr/>
            <p:nvPr/>
          </p:nvSpPr>
          <p:spPr bwMode="auto">
            <a:xfrm flipV="false" flipH="false">
              <a:off x="9458173" y="5838353"/>
              <a:ext cx="117741" cy="111543"/>
            </a:xfrm>
            <a:custGeom>
              <a:avLst/>
              <a:gdLst>
                <a:gd fmla="*/ 40 w 40" name="T0"/>
                <a:gd fmla="*/ 0 h 38" name="T1"/>
                <a:gd fmla="*/ 35 w 40" name="T2"/>
                <a:gd fmla="*/ 7 h 38" name="T3"/>
                <a:gd fmla="*/ 22 w 40" name="T4"/>
                <a:gd fmla="*/ 21 h 38" name="T5"/>
                <a:gd fmla="*/ 7 w 40" name="T6"/>
                <a:gd fmla="*/ 34 h 38" name="T7"/>
                <a:gd fmla="*/ 0 w 40" name="T8"/>
                <a:gd fmla="*/ 38 h 38" name="T9"/>
                <a:gd fmla="*/ 5 w 40" name="T10"/>
                <a:gd fmla="*/ 31 h 38" name="T11"/>
                <a:gd fmla="*/ 18 w 40" name="T12"/>
                <a:gd fmla="*/ 17 h 38" name="T13"/>
                <a:gd fmla="*/ 33 w 40" name="T14"/>
                <a:gd fmla="*/ 4 h 38" name="T15"/>
                <a:gd fmla="*/ 40 w 40" name="T16"/>
                <a:gd fmla="*/ 0 h 38" name="T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b="b" l="0" r="r" t="0"/>
              <a:pathLst>
                <a:path h="38" w="40">
                  <a:moveTo>
                    <a:pt x="40" y="0"/>
                  </a:moveTo>
                  <a:cubicBezTo>
                    <a:pt x="40" y="0"/>
                    <a:pt x="39" y="3"/>
                    <a:pt x="35" y="7"/>
                  </a:cubicBezTo>
                  <a:cubicBezTo>
                    <a:pt x="32" y="11"/>
                    <a:pt x="27" y="16"/>
                    <a:pt x="22" y="21"/>
                  </a:cubicBezTo>
                  <a:cubicBezTo>
                    <a:pt x="17" y="26"/>
                    <a:pt x="12" y="31"/>
                    <a:pt x="7" y="34"/>
                  </a:cubicBezTo>
                  <a:cubicBezTo>
                    <a:pt x="3" y="37"/>
                    <a:pt x="0" y="38"/>
                    <a:pt x="0" y="38"/>
                  </a:cubicBezTo>
                  <a:cubicBezTo>
                    <a:pt x="0" y="38"/>
                    <a:pt x="2" y="35"/>
                    <a:pt x="5" y="31"/>
                  </a:cubicBezTo>
                  <a:cubicBezTo>
                    <a:pt x="8" y="27"/>
                    <a:pt x="13" y="21"/>
                    <a:pt x="18" y="17"/>
                  </a:cubicBezTo>
                  <a:cubicBezTo>
                    <a:pt x="23" y="12"/>
                    <a:pt x="29" y="7"/>
                    <a:pt x="33" y="4"/>
                  </a:cubicBezTo>
                  <a:cubicBezTo>
                    <a:pt x="37" y="1"/>
                    <a:pt x="40" y="0"/>
                    <a:pt x="40" y="0"/>
                  </a:cubicBezTo>
                  <a:close/>
                </a:path>
              </a:pathLst>
            </a:custGeom>
            <a:solidFill>
              <a:srgbClr val="FCEE21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a51de0e8-8dcf-4776-ac32-f82bb134835b" id="18" name="任意多边形: 形状 17">
              <a:extLst>
                <a:ext uri="{FF2B5EF4-FFF2-40B4-BE49-F238E27FC236}">
                  <a16:creationId id="{BF52D061-2103-47D2-87C1-1D45B92D49D5}"/>
                </a:ext>
              </a:extLst>
            </p:cNvPr>
            <p:cNvSpPr/>
            <p:nvPr/>
          </p:nvSpPr>
          <p:spPr bwMode="auto">
            <a:xfrm flipV="false" flipH="false">
              <a:off x="9447019" y="5853225"/>
              <a:ext cx="143767" cy="81799"/>
            </a:xfrm>
            <a:custGeom>
              <a:avLst/>
              <a:gdLst>
                <a:gd fmla="*/ 49 w 49" name="T0"/>
                <a:gd fmla="*/ 28 h 28" name="T1"/>
                <a:gd fmla="*/ 40 w 49" name="T2"/>
                <a:gd fmla="*/ 25 h 28" name="T3"/>
                <a:gd fmla="*/ 23 w 49" name="T4"/>
                <a:gd fmla="*/ 17 h 28" name="T5"/>
                <a:gd fmla="*/ 6 w 49" name="T6"/>
                <a:gd fmla="*/ 6 h 28" name="T7"/>
                <a:gd fmla="*/ 0 w 49" name="T8"/>
                <a:gd fmla="*/ 0 h 28" name="T9"/>
                <a:gd fmla="*/ 8 w 49" name="T10"/>
                <a:gd fmla="*/ 3 h 28" name="T11"/>
                <a:gd fmla="*/ 26 w 49" name="T12"/>
                <a:gd fmla="*/ 11 h 28" name="T13"/>
                <a:gd fmla="*/ 42 w 49" name="T14"/>
                <a:gd fmla="*/ 22 h 28" name="T15"/>
                <a:gd fmla="*/ 49 w 49" name="T16"/>
                <a:gd fmla="*/ 28 h 28" name="T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b="b" l="0" r="r" t="0"/>
              <a:pathLst>
                <a:path h="28" w="49">
                  <a:moveTo>
                    <a:pt x="49" y="28"/>
                  </a:moveTo>
                  <a:cubicBezTo>
                    <a:pt x="49" y="28"/>
                    <a:pt x="45" y="27"/>
                    <a:pt x="40" y="25"/>
                  </a:cubicBezTo>
                  <a:cubicBezTo>
                    <a:pt x="35" y="23"/>
                    <a:pt x="29" y="20"/>
                    <a:pt x="23" y="17"/>
                  </a:cubicBezTo>
                  <a:cubicBezTo>
                    <a:pt x="16" y="13"/>
                    <a:pt x="11" y="9"/>
                    <a:pt x="6" y="6"/>
                  </a:cubicBezTo>
                  <a:cubicBezTo>
                    <a:pt x="2" y="3"/>
                    <a:pt x="0" y="0"/>
                    <a:pt x="0" y="0"/>
                  </a:cubicBezTo>
                  <a:cubicBezTo>
                    <a:pt x="0" y="0"/>
                    <a:pt x="3" y="1"/>
                    <a:pt x="8" y="3"/>
                  </a:cubicBezTo>
                  <a:cubicBezTo>
                    <a:pt x="13" y="5"/>
                    <a:pt x="20" y="8"/>
                    <a:pt x="26" y="11"/>
                  </a:cubicBezTo>
                  <a:cubicBezTo>
                    <a:pt x="32" y="15"/>
                    <a:pt x="38" y="19"/>
                    <a:pt x="42" y="22"/>
                  </a:cubicBezTo>
                  <a:cubicBezTo>
                    <a:pt x="46" y="25"/>
                    <a:pt x="49" y="28"/>
                    <a:pt x="49" y="28"/>
                  </a:cubicBezTo>
                  <a:close/>
                </a:path>
              </a:pathLst>
            </a:custGeom>
            <a:solidFill>
              <a:srgbClr val="FCEE21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e27bb979-14de-49c1-9d21-02107d5e8674" id="19" name="任意多边形: 形状 18">
              <a:extLst>
                <a:ext uri="{FF2B5EF4-FFF2-40B4-BE49-F238E27FC236}">
                  <a16:creationId id="{3C9FEF5A-FE0F-47FB-842F-6AC82C7D1BA9}"/>
                </a:ext>
              </a:extLst>
            </p:cNvPr>
            <p:cNvSpPr/>
            <p:nvPr/>
          </p:nvSpPr>
          <p:spPr bwMode="auto">
            <a:xfrm flipV="false" flipH="false">
              <a:off x="9745707" y="5625181"/>
              <a:ext cx="61968" cy="120220"/>
            </a:xfrm>
            <a:custGeom>
              <a:avLst/>
              <a:gdLst>
                <a:gd fmla="*/ 21 w 21" name="T0"/>
                <a:gd fmla="*/ 0 h 41" name="T1"/>
                <a:gd fmla="*/ 19 w 21" name="T2"/>
                <a:gd fmla="*/ 7 h 41" name="T3"/>
                <a:gd fmla="*/ 17 w 21" name="T4"/>
                <a:gd fmla="*/ 14 h 41" name="T5"/>
                <a:gd fmla="*/ 13 w 21" name="T6"/>
                <a:gd fmla="*/ 22 h 41" name="T7"/>
                <a:gd fmla="*/ 5 w 21" name="T8"/>
                <a:gd fmla="*/ 35 h 41" name="T9"/>
                <a:gd fmla="*/ 0 w 21" name="T10"/>
                <a:gd fmla="*/ 41 h 41" name="T11"/>
                <a:gd fmla="*/ 2 w 21" name="T12"/>
                <a:gd fmla="*/ 34 h 41" name="T13"/>
                <a:gd fmla="*/ 8 w 21" name="T14"/>
                <a:gd fmla="*/ 19 h 41" name="T15"/>
                <a:gd fmla="*/ 12 w 21" name="T16"/>
                <a:gd fmla="*/ 12 h 41" name="T17"/>
                <a:gd fmla="*/ 17 w 21" name="T18"/>
                <a:gd fmla="*/ 6 h 41" name="T19"/>
                <a:gd fmla="*/ 21 w 21" name="T20"/>
                <a:gd fmla="*/ 0 h 41" name="T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b="b" l="0" r="r" t="0"/>
              <a:pathLst>
                <a:path h="41" w="21">
                  <a:moveTo>
                    <a:pt x="21" y="0"/>
                  </a:moveTo>
                  <a:cubicBezTo>
                    <a:pt x="21" y="0"/>
                    <a:pt x="21" y="3"/>
                    <a:pt x="19" y="7"/>
                  </a:cubicBezTo>
                  <a:cubicBezTo>
                    <a:pt x="19" y="9"/>
                    <a:pt x="18" y="12"/>
                    <a:pt x="17" y="14"/>
                  </a:cubicBezTo>
                  <a:cubicBezTo>
                    <a:pt x="15" y="17"/>
                    <a:pt x="14" y="19"/>
                    <a:pt x="13" y="22"/>
                  </a:cubicBezTo>
                  <a:cubicBezTo>
                    <a:pt x="10" y="27"/>
                    <a:pt x="7" y="32"/>
                    <a:pt x="5" y="35"/>
                  </a:cubicBezTo>
                  <a:cubicBezTo>
                    <a:pt x="2" y="39"/>
                    <a:pt x="0" y="41"/>
                    <a:pt x="0" y="41"/>
                  </a:cubicBezTo>
                  <a:cubicBezTo>
                    <a:pt x="0" y="41"/>
                    <a:pt x="1" y="38"/>
                    <a:pt x="2" y="34"/>
                  </a:cubicBezTo>
                  <a:cubicBezTo>
                    <a:pt x="3" y="30"/>
                    <a:pt x="6" y="25"/>
                    <a:pt x="8" y="19"/>
                  </a:cubicBezTo>
                  <a:cubicBezTo>
                    <a:pt x="10" y="17"/>
                    <a:pt x="11" y="14"/>
                    <a:pt x="12" y="12"/>
                  </a:cubicBezTo>
                  <a:cubicBezTo>
                    <a:pt x="14" y="10"/>
                    <a:pt x="15" y="8"/>
                    <a:pt x="17" y="6"/>
                  </a:cubicBezTo>
                  <a:cubicBezTo>
                    <a:pt x="19" y="2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FFAA00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1072e2e4-89fe-4b16-96ca-b869bb148110" id="20" name="任意多边形: 形状 19">
              <a:extLst>
                <a:ext uri="{FF2B5EF4-FFF2-40B4-BE49-F238E27FC236}">
                  <a16:creationId id="{ED429462-A924-4095-96C3-9C2DFB31D76B}"/>
                </a:ext>
              </a:extLst>
            </p:cNvPr>
            <p:cNvSpPr/>
            <p:nvPr/>
          </p:nvSpPr>
          <p:spPr bwMode="auto">
            <a:xfrm flipV="false" flipH="false">
              <a:off x="9711005" y="5671037"/>
              <a:ext cx="132613" cy="27266"/>
            </a:xfrm>
            <a:custGeom>
              <a:avLst/>
              <a:gdLst>
                <a:gd fmla="*/ 45 w 45" name="T0"/>
                <a:gd fmla="*/ 9 h 9" name="T1"/>
                <a:gd fmla="*/ 38 w 45" name="T2"/>
                <a:gd fmla="*/ 9 h 9" name="T3"/>
                <a:gd fmla="*/ 31 w 45" name="T4"/>
                <a:gd fmla="*/ 8 h 9" name="T5"/>
                <a:gd fmla="*/ 22 w 45" name="T6"/>
                <a:gd fmla="*/ 7 h 9" name="T7"/>
                <a:gd fmla="*/ 7 w 45" name="T8"/>
                <a:gd fmla="*/ 3 h 9" name="T9"/>
                <a:gd fmla="*/ 0 w 45" name="T10"/>
                <a:gd fmla="*/ 0 h 9" name="T11"/>
                <a:gd fmla="*/ 7 w 45" name="T12"/>
                <a:gd fmla="*/ 0 h 9" name="T13"/>
                <a:gd fmla="*/ 23 w 45" name="T14"/>
                <a:gd fmla="*/ 2 h 9" name="T15"/>
                <a:gd fmla="*/ 31 w 45" name="T16"/>
                <a:gd fmla="*/ 4 h 9" name="T17"/>
                <a:gd fmla="*/ 39 w 45" name="T18"/>
                <a:gd fmla="*/ 6 h 9" name="T19"/>
                <a:gd fmla="*/ 45 w 45" name="T20"/>
                <a:gd fmla="*/ 9 h 9" name="T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b="b" l="0" r="r" t="0"/>
              <a:pathLst>
                <a:path h="9" w="45">
                  <a:moveTo>
                    <a:pt x="45" y="9"/>
                  </a:moveTo>
                  <a:cubicBezTo>
                    <a:pt x="45" y="9"/>
                    <a:pt x="42" y="9"/>
                    <a:pt x="38" y="9"/>
                  </a:cubicBezTo>
                  <a:cubicBezTo>
                    <a:pt x="36" y="9"/>
                    <a:pt x="33" y="9"/>
                    <a:pt x="31" y="8"/>
                  </a:cubicBezTo>
                  <a:cubicBezTo>
                    <a:pt x="28" y="8"/>
                    <a:pt x="25" y="8"/>
                    <a:pt x="22" y="7"/>
                  </a:cubicBezTo>
                  <a:cubicBezTo>
                    <a:pt x="16" y="6"/>
                    <a:pt x="11" y="5"/>
                    <a:pt x="7" y="3"/>
                  </a:cubicBezTo>
                  <a:cubicBezTo>
                    <a:pt x="2" y="2"/>
                    <a:pt x="0" y="0"/>
                    <a:pt x="0" y="0"/>
                  </a:cubicBezTo>
                  <a:cubicBezTo>
                    <a:pt x="0" y="0"/>
                    <a:pt x="3" y="0"/>
                    <a:pt x="7" y="0"/>
                  </a:cubicBezTo>
                  <a:cubicBezTo>
                    <a:pt x="12" y="0"/>
                    <a:pt x="17" y="1"/>
                    <a:pt x="23" y="2"/>
                  </a:cubicBezTo>
                  <a:cubicBezTo>
                    <a:pt x="26" y="3"/>
                    <a:pt x="29" y="3"/>
                    <a:pt x="31" y="4"/>
                  </a:cubicBezTo>
                  <a:cubicBezTo>
                    <a:pt x="34" y="5"/>
                    <a:pt x="36" y="5"/>
                    <a:pt x="39" y="6"/>
                  </a:cubicBezTo>
                  <a:cubicBezTo>
                    <a:pt x="43" y="7"/>
                    <a:pt x="45" y="9"/>
                    <a:pt x="45" y="9"/>
                  </a:cubicBezTo>
                  <a:close/>
                </a:path>
              </a:pathLst>
            </a:custGeom>
            <a:solidFill>
              <a:srgbClr val="FFAA00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35acdc48-012a-4a43-abbd-368d80bbce34" id="21" name="任意多边形: 形状 20">
              <a:extLst>
                <a:ext uri="{FF2B5EF4-FFF2-40B4-BE49-F238E27FC236}">
                  <a16:creationId id="{00A2315D-57DA-4358-AD22-40CA5822396A}"/>
                </a:ext>
              </a:extLst>
            </p:cNvPr>
            <p:cNvSpPr/>
            <p:nvPr/>
          </p:nvSpPr>
          <p:spPr bwMode="auto">
            <a:xfrm flipV="false" flipH="false">
              <a:off x="8946312" y="5333929"/>
              <a:ext cx="74362" cy="128895"/>
            </a:xfrm>
            <a:custGeom>
              <a:avLst/>
              <a:gdLst>
                <a:gd fmla="*/ 25 w 25" name="T0"/>
                <a:gd fmla="*/ 44 h 44" name="T1"/>
                <a:gd fmla="*/ 20 w 25" name="T2"/>
                <a:gd fmla="*/ 38 h 44" name="T3"/>
                <a:gd fmla="*/ 15 w 25" name="T4"/>
                <a:gd fmla="*/ 31 h 44" name="T5"/>
                <a:gd fmla="*/ 10 w 25" name="T6"/>
                <a:gd fmla="*/ 23 h 44" name="T7"/>
                <a:gd fmla="*/ 3 w 25" name="T8"/>
                <a:gd fmla="*/ 8 h 44" name="T9"/>
                <a:gd fmla="*/ 0 w 25" name="T10"/>
                <a:gd fmla="*/ 0 h 44" name="T11"/>
                <a:gd fmla="*/ 6 w 25" name="T12"/>
                <a:gd fmla="*/ 6 h 44" name="T13"/>
                <a:gd fmla="*/ 15 w 25" name="T14"/>
                <a:gd fmla="*/ 20 h 44" name="T15"/>
                <a:gd fmla="*/ 19 w 25" name="T16"/>
                <a:gd fmla="*/ 29 h 44" name="T17"/>
                <a:gd fmla="*/ 23 w 25" name="T18"/>
                <a:gd fmla="*/ 36 h 44" name="T19"/>
                <a:gd fmla="*/ 25 w 25" name="T20"/>
                <a:gd fmla="*/ 44 h 44" name="T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b="b" l="0" r="r" t="0"/>
              <a:pathLst>
                <a:path h="44" w="25">
                  <a:moveTo>
                    <a:pt x="25" y="44"/>
                  </a:moveTo>
                  <a:cubicBezTo>
                    <a:pt x="25" y="44"/>
                    <a:pt x="23" y="42"/>
                    <a:pt x="20" y="38"/>
                  </a:cubicBezTo>
                  <a:cubicBezTo>
                    <a:pt x="18" y="36"/>
                    <a:pt x="17" y="34"/>
                    <a:pt x="15" y="31"/>
                  </a:cubicBezTo>
                  <a:cubicBezTo>
                    <a:pt x="13" y="29"/>
                    <a:pt x="12" y="26"/>
                    <a:pt x="10" y="23"/>
                  </a:cubicBezTo>
                  <a:cubicBezTo>
                    <a:pt x="7" y="18"/>
                    <a:pt x="4" y="12"/>
                    <a:pt x="3" y="8"/>
                  </a:cubicBezTo>
                  <a:cubicBezTo>
                    <a:pt x="1" y="3"/>
                    <a:pt x="0" y="0"/>
                    <a:pt x="0" y="0"/>
                  </a:cubicBezTo>
                  <a:cubicBezTo>
                    <a:pt x="0" y="0"/>
                    <a:pt x="3" y="2"/>
                    <a:pt x="6" y="6"/>
                  </a:cubicBezTo>
                  <a:cubicBezTo>
                    <a:pt x="8" y="10"/>
                    <a:pt x="12" y="15"/>
                    <a:pt x="15" y="20"/>
                  </a:cubicBezTo>
                  <a:cubicBezTo>
                    <a:pt x="17" y="23"/>
                    <a:pt x="18" y="26"/>
                    <a:pt x="19" y="29"/>
                  </a:cubicBezTo>
                  <a:cubicBezTo>
                    <a:pt x="21" y="31"/>
                    <a:pt x="22" y="34"/>
                    <a:pt x="23" y="36"/>
                  </a:cubicBezTo>
                  <a:cubicBezTo>
                    <a:pt x="24" y="41"/>
                    <a:pt x="25" y="44"/>
                    <a:pt x="25" y="44"/>
                  </a:cubicBezTo>
                  <a:close/>
                </a:path>
              </a:pathLst>
            </a:custGeom>
            <a:solidFill>
              <a:srgbClr val="FFAA00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acb58a70-0f9d-4f94-ae06-346bbe97b1f7" id="22" name="任意多边形: 形状 21">
              <a:extLst>
                <a:ext uri="{FF2B5EF4-FFF2-40B4-BE49-F238E27FC236}">
                  <a16:creationId id="{F7DB2E42-AC18-4ECD-BCF1-74DED5F1FA1A}"/>
                </a:ext>
              </a:extLst>
            </p:cNvPr>
            <p:cNvSpPr/>
            <p:nvPr/>
          </p:nvSpPr>
          <p:spPr bwMode="auto">
            <a:xfrm flipV="false" flipH="false">
              <a:off x="8932679" y="5342604"/>
              <a:ext cx="102868" cy="109064"/>
            </a:xfrm>
            <a:custGeom>
              <a:avLst/>
              <a:gdLst>
                <a:gd fmla="*/ 0 w 35" name="T0"/>
                <a:gd fmla="*/ 37 h 37" name="T1"/>
                <a:gd fmla="*/ 4 w 35" name="T2"/>
                <a:gd fmla="*/ 30 h 37" name="T3"/>
                <a:gd fmla="*/ 9 w 35" name="T4"/>
                <a:gd fmla="*/ 24 h 37" name="T5"/>
                <a:gd fmla="*/ 16 w 35" name="T6"/>
                <a:gd fmla="*/ 17 h 37" name="T7"/>
                <a:gd fmla="*/ 29 w 35" name="T8"/>
                <a:gd fmla="*/ 5 h 37" name="T9"/>
                <a:gd fmla="*/ 35 w 35" name="T10"/>
                <a:gd fmla="*/ 0 h 37" name="T11"/>
                <a:gd fmla="*/ 31 w 35" name="T12"/>
                <a:gd fmla="*/ 7 h 37" name="T13"/>
                <a:gd fmla="*/ 20 w 35" name="T14"/>
                <a:gd fmla="*/ 21 h 37" name="T15"/>
                <a:gd fmla="*/ 13 w 35" name="T16"/>
                <a:gd fmla="*/ 27 h 37" name="T17"/>
                <a:gd fmla="*/ 7 w 35" name="T18"/>
                <a:gd fmla="*/ 33 h 37" name="T19"/>
                <a:gd fmla="*/ 0 w 35" name="T20"/>
                <a:gd fmla="*/ 37 h 37" name="T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b="b" l="0" r="r" t="0"/>
              <a:pathLst>
                <a:path h="37" w="35">
                  <a:moveTo>
                    <a:pt x="0" y="37"/>
                  </a:moveTo>
                  <a:cubicBezTo>
                    <a:pt x="0" y="37"/>
                    <a:pt x="2" y="34"/>
                    <a:pt x="4" y="30"/>
                  </a:cubicBezTo>
                  <a:cubicBezTo>
                    <a:pt x="6" y="28"/>
                    <a:pt x="8" y="26"/>
                    <a:pt x="9" y="24"/>
                  </a:cubicBezTo>
                  <a:cubicBezTo>
                    <a:pt x="11" y="22"/>
                    <a:pt x="13" y="19"/>
                    <a:pt x="16" y="17"/>
                  </a:cubicBezTo>
                  <a:cubicBezTo>
                    <a:pt x="20" y="12"/>
                    <a:pt x="25" y="8"/>
                    <a:pt x="29" y="5"/>
                  </a:cubicBezTo>
                  <a:cubicBezTo>
                    <a:pt x="32" y="2"/>
                    <a:pt x="35" y="0"/>
                    <a:pt x="35" y="0"/>
                  </a:cubicBezTo>
                  <a:cubicBezTo>
                    <a:pt x="35" y="0"/>
                    <a:pt x="34" y="3"/>
                    <a:pt x="31" y="7"/>
                  </a:cubicBezTo>
                  <a:cubicBezTo>
                    <a:pt x="28" y="11"/>
                    <a:pt x="24" y="16"/>
                    <a:pt x="20" y="21"/>
                  </a:cubicBezTo>
                  <a:cubicBezTo>
                    <a:pt x="18" y="23"/>
                    <a:pt x="15" y="25"/>
                    <a:pt x="13" y="27"/>
                  </a:cubicBezTo>
                  <a:cubicBezTo>
                    <a:pt x="11" y="29"/>
                    <a:pt x="9" y="31"/>
                    <a:pt x="7" y="33"/>
                  </a:cubicBezTo>
                  <a:cubicBezTo>
                    <a:pt x="3" y="36"/>
                    <a:pt x="0" y="37"/>
                    <a:pt x="0" y="37"/>
                  </a:cubicBezTo>
                  <a:close/>
                </a:path>
              </a:pathLst>
            </a:custGeom>
            <a:solidFill>
              <a:srgbClr val="FFAA00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97b2419d-1b49-4716-8606-7851a59ca3e6" id="23" name="任意多边形: 形状 22">
              <a:extLst>
                <a:ext uri="{FF2B5EF4-FFF2-40B4-BE49-F238E27FC236}">
                  <a16:creationId id="{8B1582DC-FB00-49D3-AD63-A281D1801A84}"/>
                </a:ext>
              </a:extLst>
            </p:cNvPr>
            <p:cNvSpPr/>
            <p:nvPr/>
          </p:nvSpPr>
          <p:spPr bwMode="auto">
            <a:xfrm flipV="false" flipH="false">
              <a:off x="9035547" y="4902627"/>
              <a:ext cx="23549" cy="158640"/>
            </a:xfrm>
            <a:custGeom>
              <a:avLst/>
              <a:gdLst>
                <a:gd fmla="*/ 2 w 8" name="T0"/>
                <a:gd fmla="*/ 54 h 54" name="T1"/>
                <a:gd fmla="*/ 1 w 8" name="T2"/>
                <a:gd fmla="*/ 46 h 54" name="T3"/>
                <a:gd fmla="*/ 1 w 8" name="T4"/>
                <a:gd fmla="*/ 27 h 54" name="T5"/>
                <a:gd fmla="*/ 4 w 8" name="T6"/>
                <a:gd fmla="*/ 8 h 54" name="T7"/>
                <a:gd fmla="*/ 6 w 8" name="T8"/>
                <a:gd fmla="*/ 0 h 54" name="T9"/>
                <a:gd fmla="*/ 8 w 8" name="T10"/>
                <a:gd fmla="*/ 9 h 54" name="T11"/>
                <a:gd fmla="*/ 7 w 8" name="T12"/>
                <a:gd fmla="*/ 27 h 54" name="T13"/>
                <a:gd fmla="*/ 4 w 8" name="T14"/>
                <a:gd fmla="*/ 46 h 54" name="T15"/>
                <a:gd fmla="*/ 2 w 8" name="T16"/>
                <a:gd fmla="*/ 54 h 54" name="T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b="b" l="0" r="r" t="0"/>
              <a:pathLst>
                <a:path h="54" w="8">
                  <a:moveTo>
                    <a:pt x="2" y="54"/>
                  </a:moveTo>
                  <a:cubicBezTo>
                    <a:pt x="2" y="54"/>
                    <a:pt x="1" y="51"/>
                    <a:pt x="1" y="46"/>
                  </a:cubicBezTo>
                  <a:cubicBezTo>
                    <a:pt x="0" y="41"/>
                    <a:pt x="0" y="34"/>
                    <a:pt x="1" y="27"/>
                  </a:cubicBezTo>
                  <a:cubicBezTo>
                    <a:pt x="2" y="20"/>
                    <a:pt x="3" y="13"/>
                    <a:pt x="4" y="8"/>
                  </a:cubicBezTo>
                  <a:cubicBezTo>
                    <a:pt x="5" y="3"/>
                    <a:pt x="6" y="0"/>
                    <a:pt x="6" y="0"/>
                  </a:cubicBezTo>
                  <a:cubicBezTo>
                    <a:pt x="6" y="0"/>
                    <a:pt x="7" y="3"/>
                    <a:pt x="8" y="9"/>
                  </a:cubicBezTo>
                  <a:cubicBezTo>
                    <a:pt x="8" y="14"/>
                    <a:pt x="8" y="21"/>
                    <a:pt x="7" y="27"/>
                  </a:cubicBezTo>
                  <a:cubicBezTo>
                    <a:pt x="7" y="34"/>
                    <a:pt x="5" y="41"/>
                    <a:pt x="4" y="46"/>
                  </a:cubicBezTo>
                  <a:cubicBezTo>
                    <a:pt x="3" y="51"/>
                    <a:pt x="2" y="54"/>
                    <a:pt x="2" y="54"/>
                  </a:cubicBezTo>
                  <a:close/>
                </a:path>
              </a:pathLst>
            </a:custGeom>
            <a:solidFill>
              <a:srgbClr val="FCEE21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2c328fee-a8dc-4c7b-99a5-6f9167691d01" id="24" name="任意多边形: 形状 23">
              <a:extLst>
                <a:ext uri="{FF2B5EF4-FFF2-40B4-BE49-F238E27FC236}">
                  <a16:creationId id="{3DA9E585-C8D0-40E3-8164-69DF6DC21C13}"/>
                </a:ext>
              </a:extLst>
            </p:cNvPr>
            <p:cNvSpPr/>
            <p:nvPr/>
          </p:nvSpPr>
          <p:spPr bwMode="auto">
            <a:xfrm flipV="false" flipH="false">
              <a:off x="8967381" y="4964596"/>
              <a:ext cx="158640" cy="34702"/>
            </a:xfrm>
            <a:custGeom>
              <a:avLst/>
              <a:gdLst>
                <a:gd fmla="*/ 0 w 54" name="T0"/>
                <a:gd fmla="*/ 12 h 12" name="T1"/>
                <a:gd fmla="*/ 8 w 54" name="T2"/>
                <a:gd fmla="*/ 8 h 12" name="T3"/>
                <a:gd fmla="*/ 26 w 54" name="T4"/>
                <a:gd fmla="*/ 3 h 12" name="T5"/>
                <a:gd fmla="*/ 45 w 54" name="T6"/>
                <a:gd fmla="*/ 1 h 12" name="T7"/>
                <a:gd fmla="*/ 54 w 54" name="T8"/>
                <a:gd fmla="*/ 1 h 12" name="T9"/>
                <a:gd fmla="*/ 46 w 54" name="T10"/>
                <a:gd fmla="*/ 4 h 12" name="T11"/>
                <a:gd fmla="*/ 28 w 54" name="T12"/>
                <a:gd fmla="*/ 9 h 12" name="T13"/>
                <a:gd fmla="*/ 9 w 54" name="T14"/>
                <a:gd fmla="*/ 12 h 12" name="T15"/>
                <a:gd fmla="*/ 0 w 54" name="T16"/>
                <a:gd fmla="*/ 12 h 12" name="T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b="b" l="0" r="r" t="0"/>
              <a:pathLst>
                <a:path h="12" w="54">
                  <a:moveTo>
                    <a:pt x="0" y="12"/>
                  </a:moveTo>
                  <a:cubicBezTo>
                    <a:pt x="0" y="12"/>
                    <a:pt x="3" y="10"/>
                    <a:pt x="8" y="8"/>
                  </a:cubicBezTo>
                  <a:cubicBezTo>
                    <a:pt x="13" y="7"/>
                    <a:pt x="20" y="5"/>
                    <a:pt x="26" y="3"/>
                  </a:cubicBezTo>
                  <a:cubicBezTo>
                    <a:pt x="33" y="2"/>
                    <a:pt x="40" y="1"/>
                    <a:pt x="45" y="1"/>
                  </a:cubicBezTo>
                  <a:cubicBezTo>
                    <a:pt x="50" y="0"/>
                    <a:pt x="54" y="1"/>
                    <a:pt x="54" y="1"/>
                  </a:cubicBezTo>
                  <a:cubicBezTo>
                    <a:pt x="54" y="1"/>
                    <a:pt x="51" y="2"/>
                    <a:pt x="46" y="4"/>
                  </a:cubicBezTo>
                  <a:cubicBezTo>
                    <a:pt x="41" y="6"/>
                    <a:pt x="34" y="8"/>
                    <a:pt x="28" y="9"/>
                  </a:cubicBezTo>
                  <a:cubicBezTo>
                    <a:pt x="21" y="11"/>
                    <a:pt x="14" y="11"/>
                    <a:pt x="9" y="12"/>
                  </a:cubicBezTo>
                  <a:cubicBezTo>
                    <a:pt x="4" y="12"/>
                    <a:pt x="0" y="12"/>
                    <a:pt x="0" y="12"/>
                  </a:cubicBezTo>
                  <a:close/>
                </a:path>
              </a:pathLst>
            </a:custGeom>
            <a:solidFill>
              <a:srgbClr val="FCEE21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1896e438-b20b-42c8-9592-7151ce24f61d" id="25" name="任意多边形: 形状 24">
              <a:extLst>
                <a:ext uri="{FF2B5EF4-FFF2-40B4-BE49-F238E27FC236}">
                  <a16:creationId id="{CD306E5B-FD44-493F-A7A8-73E6E6FD11E6}"/>
                </a:ext>
              </a:extLst>
            </p:cNvPr>
            <p:cNvSpPr/>
            <p:nvPr/>
          </p:nvSpPr>
          <p:spPr bwMode="auto">
            <a:xfrm flipV="false" flipH="false">
              <a:off x="9460652" y="4715481"/>
              <a:ext cx="679176" cy="663064"/>
            </a:xfrm>
            <a:custGeom>
              <a:avLst/>
              <a:gdLst>
                <a:gd fmla="*/ 0 w 548" name="T0"/>
                <a:gd fmla="*/ 0 h 535" name="T1"/>
                <a:gd fmla="*/ 0 w 548" name="T2"/>
                <a:gd fmla="*/ 218 h 535" name="T3"/>
                <a:gd fmla="*/ 24 w 548" name="T4"/>
                <a:gd fmla="*/ 99 h 535" name="T5"/>
                <a:gd fmla="*/ 119 w 548" name="T6"/>
                <a:gd fmla="*/ 317 h 535" name="T7"/>
                <a:gd fmla="*/ 185 w 548" name="T8"/>
                <a:gd fmla="*/ 206 h 535" name="T9"/>
                <a:gd fmla="*/ 200 w 548" name="T10"/>
                <a:gd fmla="*/ 357 h 535" name="T11"/>
                <a:gd fmla="*/ 268 w 548" name="T12"/>
                <a:gd fmla="*/ 296 h 535" name="T13"/>
                <a:gd fmla="*/ 249 w 548" name="T14"/>
                <a:gd fmla="*/ 386 h 535" name="T15"/>
                <a:gd fmla="*/ 318 w 548" name="T16"/>
                <a:gd fmla="*/ 371 h 535" name="T17"/>
                <a:gd fmla="*/ 290 w 548" name="T18"/>
                <a:gd fmla="*/ 445 h 535" name="T19"/>
                <a:gd fmla="*/ 356 w 548" name="T20"/>
                <a:gd fmla="*/ 440 h 535" name="T21"/>
                <a:gd fmla="*/ 290 w 548" name="T22"/>
                <a:gd fmla="*/ 494 h 535" name="T23"/>
                <a:gd fmla="*/ 420 w 548" name="T24"/>
                <a:gd fmla="*/ 535 h 535" name="T25"/>
                <a:gd fmla="*/ 548 w 548" name="T26"/>
                <a:gd fmla="*/ 518 h 535" name="T27"/>
                <a:gd fmla="*/ 335 w 548" name="T28"/>
                <a:gd fmla="*/ 412 h 535" name="T29"/>
                <a:gd fmla="*/ 422 w 548" name="T30"/>
                <a:gd fmla="*/ 345 h 535" name="T31"/>
                <a:gd fmla="*/ 304 w 548" name="T32"/>
                <a:gd fmla="*/ 345 h 535" name="T33"/>
                <a:gd fmla="*/ 413 w 548" name="T34"/>
                <a:gd fmla="*/ 168 h 535" name="T35"/>
                <a:gd fmla="*/ 233 w 548" name="T36"/>
                <a:gd fmla="*/ 281 h 535" name="T37"/>
                <a:gd fmla="*/ 192 w 548" name="T38"/>
                <a:gd fmla="*/ 132 h 535" name="T39"/>
                <a:gd fmla="*/ 128 w 548" name="T40"/>
                <a:gd fmla="*/ 267 h 535" name="T41"/>
                <a:gd fmla="*/ 0 w 548" name="T42"/>
                <a:gd fmla="*/ 0 h 535" name="T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b="b" l="0" r="r" t="0"/>
              <a:pathLst>
                <a:path h="535" w="548">
                  <a:moveTo>
                    <a:pt x="0" y="0"/>
                  </a:moveTo>
                  <a:lnTo>
                    <a:pt x="0" y="218"/>
                  </a:lnTo>
                  <a:lnTo>
                    <a:pt x="24" y="99"/>
                  </a:lnTo>
                  <a:lnTo>
                    <a:pt x="119" y="317"/>
                  </a:lnTo>
                  <a:lnTo>
                    <a:pt x="185" y="206"/>
                  </a:lnTo>
                  <a:lnTo>
                    <a:pt x="200" y="357"/>
                  </a:lnTo>
                  <a:lnTo>
                    <a:pt x="268" y="296"/>
                  </a:lnTo>
                  <a:lnTo>
                    <a:pt x="249" y="386"/>
                  </a:lnTo>
                  <a:lnTo>
                    <a:pt x="318" y="371"/>
                  </a:lnTo>
                  <a:lnTo>
                    <a:pt x="290" y="445"/>
                  </a:lnTo>
                  <a:lnTo>
                    <a:pt x="356" y="440"/>
                  </a:lnTo>
                  <a:lnTo>
                    <a:pt x="290" y="494"/>
                  </a:lnTo>
                  <a:lnTo>
                    <a:pt x="420" y="535"/>
                  </a:lnTo>
                  <a:lnTo>
                    <a:pt x="548" y="518"/>
                  </a:lnTo>
                  <a:lnTo>
                    <a:pt x="335" y="412"/>
                  </a:lnTo>
                  <a:lnTo>
                    <a:pt x="422" y="345"/>
                  </a:lnTo>
                  <a:lnTo>
                    <a:pt x="304" y="345"/>
                  </a:lnTo>
                  <a:lnTo>
                    <a:pt x="413" y="168"/>
                  </a:lnTo>
                  <a:lnTo>
                    <a:pt x="233" y="281"/>
                  </a:lnTo>
                  <a:lnTo>
                    <a:pt x="192" y="132"/>
                  </a:lnTo>
                  <a:lnTo>
                    <a:pt x="128" y="2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B33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13d727a7-cb2d-4b89-ba22-d7730e06b01d" id="26" name="任意多边形: 形状 25">
              <a:extLst>
                <a:ext uri="{FF2B5EF4-FFF2-40B4-BE49-F238E27FC236}">
                  <a16:creationId id="{E18BC461-A8D1-40F9-B7DF-B847F3A98DF6}"/>
                </a:ext>
              </a:extLst>
            </p:cNvPr>
            <p:cNvSpPr/>
            <p:nvPr/>
          </p:nvSpPr>
          <p:spPr bwMode="auto">
            <a:xfrm flipV="false" flipH="false">
              <a:off x="9460652" y="4715481"/>
              <a:ext cx="679176" cy="663064"/>
            </a:xfrm>
            <a:custGeom>
              <a:avLst/>
              <a:gdLst>
                <a:gd fmla="*/ 0 w 548" name="T0"/>
                <a:gd fmla="*/ 0 h 535" name="T1"/>
                <a:gd fmla="*/ 0 w 548" name="T2"/>
                <a:gd fmla="*/ 218 h 535" name="T3"/>
                <a:gd fmla="*/ 24 w 548" name="T4"/>
                <a:gd fmla="*/ 99 h 535" name="T5"/>
                <a:gd fmla="*/ 119 w 548" name="T6"/>
                <a:gd fmla="*/ 317 h 535" name="T7"/>
                <a:gd fmla="*/ 185 w 548" name="T8"/>
                <a:gd fmla="*/ 206 h 535" name="T9"/>
                <a:gd fmla="*/ 200 w 548" name="T10"/>
                <a:gd fmla="*/ 357 h 535" name="T11"/>
                <a:gd fmla="*/ 268 w 548" name="T12"/>
                <a:gd fmla="*/ 296 h 535" name="T13"/>
                <a:gd fmla="*/ 249 w 548" name="T14"/>
                <a:gd fmla="*/ 386 h 535" name="T15"/>
                <a:gd fmla="*/ 318 w 548" name="T16"/>
                <a:gd fmla="*/ 371 h 535" name="T17"/>
                <a:gd fmla="*/ 290 w 548" name="T18"/>
                <a:gd fmla="*/ 445 h 535" name="T19"/>
                <a:gd fmla="*/ 356 w 548" name="T20"/>
                <a:gd fmla="*/ 440 h 535" name="T21"/>
                <a:gd fmla="*/ 290 w 548" name="T22"/>
                <a:gd fmla="*/ 494 h 535" name="T23"/>
                <a:gd fmla="*/ 420 w 548" name="T24"/>
                <a:gd fmla="*/ 535 h 535" name="T25"/>
                <a:gd fmla="*/ 548 w 548" name="T26"/>
                <a:gd fmla="*/ 518 h 535" name="T27"/>
                <a:gd fmla="*/ 335 w 548" name="T28"/>
                <a:gd fmla="*/ 412 h 535" name="T29"/>
                <a:gd fmla="*/ 422 w 548" name="T30"/>
                <a:gd fmla="*/ 345 h 535" name="T31"/>
                <a:gd fmla="*/ 304 w 548" name="T32"/>
                <a:gd fmla="*/ 345 h 535" name="T33"/>
                <a:gd fmla="*/ 413 w 548" name="T34"/>
                <a:gd fmla="*/ 168 h 535" name="T35"/>
                <a:gd fmla="*/ 233 w 548" name="T36"/>
                <a:gd fmla="*/ 281 h 535" name="T37"/>
                <a:gd fmla="*/ 192 w 548" name="T38"/>
                <a:gd fmla="*/ 132 h 535" name="T39"/>
                <a:gd fmla="*/ 128 w 548" name="T40"/>
                <a:gd fmla="*/ 267 h 535" name="T41"/>
                <a:gd fmla="*/ 0 w 548" name="T42"/>
                <a:gd fmla="*/ 0 h 535" name="T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b="b" l="0" r="r" t="0"/>
              <a:pathLst>
                <a:path h="535" w="548">
                  <a:moveTo>
                    <a:pt x="0" y="0"/>
                  </a:moveTo>
                  <a:lnTo>
                    <a:pt x="0" y="218"/>
                  </a:lnTo>
                  <a:lnTo>
                    <a:pt x="24" y="99"/>
                  </a:lnTo>
                  <a:lnTo>
                    <a:pt x="119" y="317"/>
                  </a:lnTo>
                  <a:lnTo>
                    <a:pt x="185" y="206"/>
                  </a:lnTo>
                  <a:lnTo>
                    <a:pt x="200" y="357"/>
                  </a:lnTo>
                  <a:lnTo>
                    <a:pt x="268" y="296"/>
                  </a:lnTo>
                  <a:lnTo>
                    <a:pt x="249" y="386"/>
                  </a:lnTo>
                  <a:lnTo>
                    <a:pt x="318" y="371"/>
                  </a:lnTo>
                  <a:lnTo>
                    <a:pt x="290" y="445"/>
                  </a:lnTo>
                  <a:lnTo>
                    <a:pt x="356" y="440"/>
                  </a:lnTo>
                  <a:lnTo>
                    <a:pt x="290" y="494"/>
                  </a:lnTo>
                  <a:lnTo>
                    <a:pt x="420" y="535"/>
                  </a:lnTo>
                  <a:lnTo>
                    <a:pt x="548" y="518"/>
                  </a:lnTo>
                  <a:lnTo>
                    <a:pt x="335" y="412"/>
                  </a:lnTo>
                  <a:lnTo>
                    <a:pt x="422" y="345"/>
                  </a:lnTo>
                  <a:lnTo>
                    <a:pt x="304" y="345"/>
                  </a:lnTo>
                  <a:lnTo>
                    <a:pt x="413" y="168"/>
                  </a:lnTo>
                  <a:lnTo>
                    <a:pt x="233" y="281"/>
                  </a:lnTo>
                  <a:lnTo>
                    <a:pt x="192" y="132"/>
                  </a:lnTo>
                  <a:lnTo>
                    <a:pt x="128" y="267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>
                  <a:solidFill>
                    <a:srgbClr val="FFFFFF"/>
                  </a:solidFill>
                </a14:hiddenFill>
              </a:ex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282a013a-24de-40fc-b9f3-740ceb3a38c0" id="27" name="任意多边形: 形状 26">
              <a:extLst>
                <a:ext uri="{FF2B5EF4-FFF2-40B4-BE49-F238E27FC236}">
                  <a16:creationId id="{9021E717-97B0-4D9B-B4B6-EFDA47541495}"/>
                </a:ext>
              </a:extLst>
            </p:cNvPr>
            <p:cNvSpPr/>
            <p:nvPr/>
          </p:nvSpPr>
          <p:spPr bwMode="auto">
            <a:xfrm flipV="false" flipH="false">
              <a:off x="9123542" y="3245587"/>
              <a:ext cx="2396946" cy="2244503"/>
            </a:xfrm>
            <a:custGeom>
              <a:avLst/>
              <a:gdLst>
                <a:gd fmla="*/ 0 w 816" name="T0"/>
                <a:gd fmla="*/ 357 h 765" name="T1"/>
                <a:gd fmla="*/ 200 w 816" name="T2"/>
                <a:gd fmla="*/ 6 h 765" name="T3"/>
                <a:gd fmla="*/ 200 w 816" name="T4"/>
                <a:gd fmla="*/ 7 h 765" name="T5"/>
                <a:gd fmla="*/ 200 w 816" name="T6"/>
                <a:gd fmla="*/ 7 h 765" name="T7"/>
                <a:gd fmla="*/ 201 w 816" name="T8"/>
                <a:gd fmla="*/ 6 h 765" name="T9"/>
                <a:gd fmla="*/ 201 w 816" name="T10"/>
                <a:gd fmla="*/ 6 h 765" name="T11"/>
                <a:gd fmla="*/ 201 w 816" name="T12"/>
                <a:gd fmla="*/ 6 h 765" name="T13"/>
                <a:gd fmla="*/ 201 w 816" name="T14"/>
                <a:gd fmla="*/ 6 h 765" name="T15"/>
                <a:gd fmla="*/ 201 w 816" name="T16"/>
                <a:gd fmla="*/ 6 h 765" name="T17"/>
                <a:gd fmla="*/ 201 w 816" name="T18"/>
                <a:gd fmla="*/ 6 h 765" name="T19"/>
                <a:gd fmla="*/ 201 w 816" name="T20"/>
                <a:gd fmla="*/ 6 h 765" name="T21"/>
                <a:gd fmla="*/ 201 w 816" name="T22"/>
                <a:gd fmla="*/ 6 h 765" name="T23"/>
                <a:gd fmla="*/ 202 w 816" name="T24"/>
                <a:gd fmla="*/ 6 h 765" name="T25"/>
                <a:gd fmla="*/ 202 w 816" name="T26"/>
                <a:gd fmla="*/ 6 h 765" name="T27"/>
                <a:gd fmla="*/ 202 w 816" name="T28"/>
                <a:gd fmla="*/ 5 h 765" name="T29"/>
                <a:gd fmla="*/ 202 w 816" name="T30"/>
                <a:gd fmla="*/ 5 h 765" name="T31"/>
                <a:gd fmla="*/ 202 w 816" name="T32"/>
                <a:gd fmla="*/ 5 h 765" name="T33"/>
                <a:gd fmla="*/ 202 w 816" name="T34"/>
                <a:gd fmla="*/ 5 h 765" name="T35"/>
                <a:gd fmla="*/ 202 w 816" name="T36"/>
                <a:gd fmla="*/ 5 h 765" name="T37"/>
                <a:gd fmla="*/ 203 w 816" name="T38"/>
                <a:gd fmla="*/ 5 h 765" name="T39"/>
                <a:gd fmla="*/ 203 w 816" name="T40"/>
                <a:gd fmla="*/ 5 h 765" name="T41"/>
                <a:gd fmla="*/ 203 w 816" name="T42"/>
                <a:gd fmla="*/ 5 h 765" name="T43"/>
                <a:gd fmla="*/ 203 w 816" name="T44"/>
                <a:gd fmla="*/ 5 h 765" name="T45"/>
                <a:gd fmla="*/ 203 w 816" name="T46"/>
                <a:gd fmla="*/ 5 h 765" name="T47"/>
                <a:gd fmla="*/ 203 w 816" name="T48"/>
                <a:gd fmla="*/ 5 h 765" name="T49"/>
                <a:gd fmla="*/ 203 w 816" name="T50"/>
                <a:gd fmla="*/ 5 h 765" name="T51"/>
                <a:gd fmla="*/ 204 w 816" name="T52"/>
                <a:gd fmla="*/ 5 h 765" name="T53"/>
                <a:gd fmla="*/ 204 w 816" name="T54"/>
                <a:gd fmla="*/ 4 h 765" name="T55"/>
                <a:gd fmla="*/ 204 w 816" name="T56"/>
                <a:gd fmla="*/ 4 h 765" name="T57"/>
                <a:gd fmla="*/ 204 w 816" name="T58"/>
                <a:gd fmla="*/ 4 h 765" name="T59"/>
                <a:gd fmla="*/ 210 w 816" name="T60"/>
                <a:gd fmla="*/ 1 h 765" name="T61"/>
                <a:gd fmla="*/ 410 w 816" name="T62"/>
                <a:gd fmla="*/ 694 h 765" name="T63"/>
                <a:gd fmla="*/ 410 w 816" name="T64"/>
                <a:gd fmla="*/ 736 h 765" name="T65"/>
                <a:gd fmla="*/ 606 w 816" name="T66"/>
                <a:gd fmla="*/ 1 h 765" name="T67"/>
                <a:gd fmla="*/ 813 w 816" name="T68"/>
                <a:gd fmla="*/ 308 h 765" name="T69"/>
                <a:gd fmla="*/ 583 w 816" name="T70"/>
                <a:gd fmla="*/ 332 h 765" name="T71"/>
                <a:gd fmla="*/ 418 w 816" name="T72"/>
                <a:gd fmla="*/ 78 h 765" name="T73"/>
                <a:gd fmla="*/ 247 w 816" name="T74"/>
                <a:gd fmla="*/ 266 h 765" name="T75"/>
                <a:gd fmla="*/ 62 w 816" name="T76"/>
                <a:gd fmla="*/ 250 h 765" name="T77"/>
                <a:gd fmla="*/ 115 w 816" name="T78"/>
                <a:gd fmla="*/ 593 h 765" name="T79"/>
                <a:gd fmla="*/ 213 w 816" name="T80"/>
                <a:gd fmla="*/ 620 h 765" name="T81"/>
                <a:gd fmla="*/ 256 w 816" name="T82"/>
                <a:gd fmla="*/ 675 h 765" name="T83"/>
                <a:gd fmla="*/ 408 w 816" name="T84"/>
                <a:gd fmla="*/ 765 h 765" name="T85"/>
                <a:gd fmla="*/ 210 w 816" name="T86"/>
                <a:gd fmla="*/ 1 h 765" name="T87"/>
                <a:gd fmla="*/ 606 w 816" name="T88"/>
                <a:gd fmla="*/ 1 h 765" name="T89"/>
                <a:gd fmla="*/ 605 w 816" name="T90"/>
                <a:gd fmla="*/ 0 h 765" name="T91"/>
                <a:gd fmla="*/ 605 w 816" name="T92"/>
                <a:gd fmla="*/ 0 h 765" name="T93"/>
                <a:gd fmla="*/ 605 w 816" name="T94"/>
                <a:gd fmla="*/ 0 h 765" name="T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b="b" l="0" r="r" t="0"/>
              <a:pathLst>
                <a:path h="765" w="816">
                  <a:moveTo>
                    <a:pt x="0" y="358"/>
                  </a:moveTo>
                  <a:cubicBezTo>
                    <a:pt x="0" y="358"/>
                    <a:pt x="0" y="358"/>
                    <a:pt x="0" y="358"/>
                  </a:cubicBezTo>
                  <a:cubicBezTo>
                    <a:pt x="0" y="358"/>
                    <a:pt x="0" y="358"/>
                    <a:pt x="0" y="358"/>
                  </a:cubicBezTo>
                  <a:moveTo>
                    <a:pt x="0" y="357"/>
                  </a:moveTo>
                  <a:cubicBezTo>
                    <a:pt x="0" y="357"/>
                    <a:pt x="0" y="357"/>
                    <a:pt x="0" y="357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57"/>
                    <a:pt x="0" y="357"/>
                    <a:pt x="0" y="357"/>
                  </a:cubicBezTo>
                  <a:moveTo>
                    <a:pt x="200" y="6"/>
                  </a:moveTo>
                  <a:cubicBezTo>
                    <a:pt x="81" y="77"/>
                    <a:pt x="0" y="208"/>
                    <a:pt x="0" y="357"/>
                  </a:cubicBezTo>
                  <a:cubicBezTo>
                    <a:pt x="0" y="208"/>
                    <a:pt x="80" y="78"/>
                    <a:pt x="200" y="7"/>
                  </a:cubicBezTo>
                  <a:cubicBezTo>
                    <a:pt x="200" y="7"/>
                    <a:pt x="200" y="7"/>
                    <a:pt x="200" y="7"/>
                  </a:cubicBezTo>
                  <a:cubicBezTo>
                    <a:pt x="200" y="7"/>
                    <a:pt x="200" y="7"/>
                    <a:pt x="200" y="7"/>
                  </a:cubicBezTo>
                  <a:cubicBezTo>
                    <a:pt x="200" y="7"/>
                    <a:pt x="200" y="7"/>
                    <a:pt x="200" y="7"/>
                  </a:cubicBezTo>
                  <a:cubicBezTo>
                    <a:pt x="200" y="7"/>
                    <a:pt x="200" y="7"/>
                    <a:pt x="200" y="7"/>
                  </a:cubicBezTo>
                  <a:cubicBezTo>
                    <a:pt x="200" y="7"/>
                    <a:pt x="200" y="7"/>
                    <a:pt x="200" y="7"/>
                  </a:cubicBezTo>
                  <a:cubicBezTo>
                    <a:pt x="200" y="7"/>
                    <a:pt x="200" y="7"/>
                    <a:pt x="200" y="7"/>
                  </a:cubicBezTo>
                  <a:cubicBezTo>
                    <a:pt x="200" y="7"/>
                    <a:pt x="200" y="7"/>
                    <a:pt x="200" y="7"/>
                  </a:cubicBezTo>
                  <a:cubicBezTo>
                    <a:pt x="200" y="6"/>
                    <a:pt x="200" y="6"/>
                    <a:pt x="200" y="6"/>
                  </a:cubicBezTo>
                  <a:cubicBezTo>
                    <a:pt x="200" y="6"/>
                    <a:pt x="200" y="6"/>
                    <a:pt x="200" y="6"/>
                  </a:cubicBezTo>
                  <a:moveTo>
                    <a:pt x="201" y="6"/>
                  </a:moveTo>
                  <a:cubicBezTo>
                    <a:pt x="200" y="6"/>
                    <a:pt x="200" y="6"/>
                    <a:pt x="200" y="6"/>
                  </a:cubicBezTo>
                  <a:cubicBezTo>
                    <a:pt x="200" y="6"/>
                    <a:pt x="200" y="6"/>
                    <a:pt x="200" y="6"/>
                  </a:cubicBezTo>
                  <a:cubicBezTo>
                    <a:pt x="200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moveTo>
                    <a:pt x="201" y="6"/>
                  </a:move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moveTo>
                    <a:pt x="201" y="6"/>
                  </a:move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moveTo>
                    <a:pt x="201" y="6"/>
                  </a:move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moveTo>
                    <a:pt x="201" y="6"/>
                  </a:move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moveTo>
                    <a:pt x="201" y="6"/>
                  </a:move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cubicBezTo>
                    <a:pt x="201" y="6"/>
                    <a:pt x="201" y="6"/>
                    <a:pt x="201" y="6"/>
                  </a:cubicBezTo>
                  <a:moveTo>
                    <a:pt x="202" y="6"/>
                  </a:move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6"/>
                    <a:pt x="202" y="6"/>
                  </a:cubicBezTo>
                  <a:moveTo>
                    <a:pt x="202" y="6"/>
                  </a:move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6"/>
                    <a:pt x="202" y="6"/>
                  </a:cubicBezTo>
                  <a:moveTo>
                    <a:pt x="202" y="5"/>
                  </a:move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2" y="6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moveTo>
                    <a:pt x="202" y="5"/>
                  </a:move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moveTo>
                    <a:pt x="202" y="5"/>
                  </a:move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moveTo>
                    <a:pt x="203" y="5"/>
                  </a:move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2" y="5"/>
                    <a:pt x="202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moveTo>
                    <a:pt x="203" y="5"/>
                  </a:move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moveTo>
                    <a:pt x="203" y="5"/>
                  </a:move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moveTo>
                    <a:pt x="203" y="5"/>
                  </a:move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moveTo>
                    <a:pt x="203" y="5"/>
                  </a:move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moveTo>
                    <a:pt x="203" y="5"/>
                  </a:move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moveTo>
                    <a:pt x="204" y="5"/>
                  </a:moveTo>
                  <a:cubicBezTo>
                    <a:pt x="204" y="5"/>
                    <a:pt x="204" y="5"/>
                    <a:pt x="204" y="5"/>
                  </a:cubicBezTo>
                  <a:cubicBezTo>
                    <a:pt x="204" y="5"/>
                    <a:pt x="204" y="5"/>
                    <a:pt x="204" y="5"/>
                  </a:cubicBezTo>
                  <a:cubicBezTo>
                    <a:pt x="204" y="5"/>
                    <a:pt x="204" y="5"/>
                    <a:pt x="204" y="5"/>
                  </a:cubicBezTo>
                  <a:cubicBezTo>
                    <a:pt x="204" y="5"/>
                    <a:pt x="204" y="5"/>
                    <a:pt x="204" y="5"/>
                  </a:cubicBezTo>
                  <a:moveTo>
                    <a:pt x="204" y="4"/>
                  </a:moveTo>
                  <a:cubicBezTo>
                    <a:pt x="204" y="4"/>
                    <a:pt x="204" y="4"/>
                    <a:pt x="204" y="4"/>
                  </a:cubicBezTo>
                  <a:cubicBezTo>
                    <a:pt x="204" y="4"/>
                    <a:pt x="204" y="4"/>
                    <a:pt x="204" y="4"/>
                  </a:cubicBezTo>
                  <a:cubicBezTo>
                    <a:pt x="204" y="4"/>
                    <a:pt x="204" y="4"/>
                    <a:pt x="204" y="4"/>
                  </a:cubicBezTo>
                  <a:cubicBezTo>
                    <a:pt x="204" y="4"/>
                    <a:pt x="204" y="4"/>
                    <a:pt x="204" y="4"/>
                  </a:cubicBezTo>
                  <a:moveTo>
                    <a:pt x="204" y="4"/>
                  </a:moveTo>
                  <a:cubicBezTo>
                    <a:pt x="204" y="4"/>
                    <a:pt x="204" y="4"/>
                    <a:pt x="204" y="4"/>
                  </a:cubicBezTo>
                  <a:cubicBezTo>
                    <a:pt x="204" y="4"/>
                    <a:pt x="204" y="4"/>
                    <a:pt x="204" y="4"/>
                  </a:cubicBezTo>
                  <a:cubicBezTo>
                    <a:pt x="204" y="4"/>
                    <a:pt x="204" y="4"/>
                    <a:pt x="204" y="4"/>
                  </a:cubicBezTo>
                  <a:cubicBezTo>
                    <a:pt x="204" y="4"/>
                    <a:pt x="204" y="4"/>
                    <a:pt x="204" y="4"/>
                  </a:cubicBezTo>
                  <a:moveTo>
                    <a:pt x="204" y="4"/>
                  </a:moveTo>
                  <a:cubicBezTo>
                    <a:pt x="204" y="4"/>
                    <a:pt x="204" y="4"/>
                    <a:pt x="204" y="4"/>
                  </a:cubicBezTo>
                  <a:cubicBezTo>
                    <a:pt x="204" y="4"/>
                    <a:pt x="204" y="4"/>
                    <a:pt x="204" y="4"/>
                  </a:cubicBezTo>
                  <a:moveTo>
                    <a:pt x="210" y="1"/>
                  </a:move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moveTo>
                    <a:pt x="410" y="736"/>
                  </a:moveTo>
                  <a:cubicBezTo>
                    <a:pt x="399" y="736"/>
                    <a:pt x="389" y="727"/>
                    <a:pt x="389" y="715"/>
                  </a:cubicBezTo>
                  <a:cubicBezTo>
                    <a:pt x="389" y="704"/>
                    <a:pt x="399" y="694"/>
                    <a:pt x="410" y="694"/>
                  </a:cubicBezTo>
                  <a:cubicBezTo>
                    <a:pt x="595" y="694"/>
                    <a:pt x="745" y="544"/>
                    <a:pt x="745" y="359"/>
                  </a:cubicBezTo>
                  <a:cubicBezTo>
                    <a:pt x="745" y="348"/>
                    <a:pt x="755" y="338"/>
                    <a:pt x="766" y="338"/>
                  </a:cubicBezTo>
                  <a:cubicBezTo>
                    <a:pt x="778" y="338"/>
                    <a:pt x="787" y="348"/>
                    <a:pt x="787" y="359"/>
                  </a:cubicBezTo>
                  <a:cubicBezTo>
                    <a:pt x="787" y="567"/>
                    <a:pt x="618" y="736"/>
                    <a:pt x="410" y="736"/>
                  </a:cubicBezTo>
                  <a:moveTo>
                    <a:pt x="606" y="1"/>
                  </a:moveTo>
                  <a:cubicBezTo>
                    <a:pt x="606" y="1"/>
                    <a:pt x="606" y="1"/>
                    <a:pt x="606" y="1"/>
                  </a:cubicBezTo>
                  <a:cubicBezTo>
                    <a:pt x="606" y="1"/>
                    <a:pt x="606" y="1"/>
                    <a:pt x="606" y="1"/>
                  </a:cubicBezTo>
                  <a:cubicBezTo>
                    <a:pt x="606" y="1"/>
                    <a:pt x="606" y="1"/>
                    <a:pt x="606" y="1"/>
                  </a:cubicBezTo>
                  <a:cubicBezTo>
                    <a:pt x="606" y="1"/>
                    <a:pt x="606" y="1"/>
                    <a:pt x="606" y="1"/>
                  </a:cubicBezTo>
                  <a:cubicBezTo>
                    <a:pt x="607" y="1"/>
                    <a:pt x="607" y="1"/>
                    <a:pt x="607" y="1"/>
                  </a:cubicBezTo>
                  <a:cubicBezTo>
                    <a:pt x="607" y="1"/>
                    <a:pt x="607" y="1"/>
                    <a:pt x="607" y="1"/>
                  </a:cubicBezTo>
                  <a:cubicBezTo>
                    <a:pt x="718" y="64"/>
                    <a:pt x="797" y="176"/>
                    <a:pt x="813" y="308"/>
                  </a:cubicBezTo>
                  <a:cubicBezTo>
                    <a:pt x="793" y="273"/>
                    <a:pt x="768" y="240"/>
                    <a:pt x="739" y="211"/>
                  </a:cubicBezTo>
                  <a:cubicBezTo>
                    <a:pt x="682" y="155"/>
                    <a:pt x="612" y="115"/>
                    <a:pt x="536" y="94"/>
                  </a:cubicBezTo>
                  <a:cubicBezTo>
                    <a:pt x="587" y="327"/>
                    <a:pt x="587" y="327"/>
                    <a:pt x="587" y="327"/>
                  </a:cubicBezTo>
                  <a:cubicBezTo>
                    <a:pt x="587" y="329"/>
                    <a:pt x="586" y="332"/>
                    <a:pt x="583" y="332"/>
                  </a:cubicBezTo>
                  <a:cubicBezTo>
                    <a:pt x="582" y="332"/>
                    <a:pt x="582" y="332"/>
                    <a:pt x="582" y="332"/>
                  </a:cubicBezTo>
                  <a:cubicBezTo>
                    <a:pt x="580" y="332"/>
                    <a:pt x="578" y="331"/>
                    <a:pt x="578" y="329"/>
                  </a:cubicBezTo>
                  <a:cubicBezTo>
                    <a:pt x="527" y="92"/>
                    <a:pt x="527" y="92"/>
                    <a:pt x="527" y="92"/>
                  </a:cubicBezTo>
                  <a:cubicBezTo>
                    <a:pt x="491" y="83"/>
                    <a:pt x="455" y="78"/>
                    <a:pt x="418" y="78"/>
                  </a:cubicBezTo>
                  <a:cubicBezTo>
                    <a:pt x="374" y="78"/>
                    <a:pt x="330" y="85"/>
                    <a:pt x="288" y="98"/>
                  </a:cubicBezTo>
                  <a:cubicBezTo>
                    <a:pt x="252" y="262"/>
                    <a:pt x="252" y="262"/>
                    <a:pt x="252" y="262"/>
                  </a:cubicBezTo>
                  <a:cubicBezTo>
                    <a:pt x="251" y="264"/>
                    <a:pt x="250" y="266"/>
                    <a:pt x="248" y="266"/>
                  </a:cubicBezTo>
                  <a:cubicBezTo>
                    <a:pt x="247" y="266"/>
                    <a:pt x="247" y="266"/>
                    <a:pt x="247" y="266"/>
                  </a:cubicBezTo>
                  <a:cubicBezTo>
                    <a:pt x="244" y="265"/>
                    <a:pt x="243" y="263"/>
                    <a:pt x="243" y="260"/>
                  </a:cubicBezTo>
                  <a:cubicBezTo>
                    <a:pt x="278" y="101"/>
                    <a:pt x="278" y="101"/>
                    <a:pt x="278" y="101"/>
                  </a:cubicBezTo>
                  <a:cubicBezTo>
                    <a:pt x="210" y="123"/>
                    <a:pt x="148" y="160"/>
                    <a:pt x="97" y="211"/>
                  </a:cubicBezTo>
                  <a:cubicBezTo>
                    <a:pt x="85" y="224"/>
                    <a:pt x="73" y="237"/>
                    <a:pt x="62" y="250"/>
                  </a:cubicBezTo>
                  <a:cubicBezTo>
                    <a:pt x="31" y="308"/>
                    <a:pt x="12" y="373"/>
                    <a:pt x="9" y="439"/>
                  </a:cubicBezTo>
                  <a:cubicBezTo>
                    <a:pt x="3" y="413"/>
                    <a:pt x="1" y="386"/>
                    <a:pt x="0" y="358"/>
                  </a:cubicBezTo>
                  <a:cubicBezTo>
                    <a:pt x="1" y="431"/>
                    <a:pt x="20" y="499"/>
                    <a:pt x="53" y="558"/>
                  </a:cubicBezTo>
                  <a:cubicBezTo>
                    <a:pt x="115" y="593"/>
                    <a:pt x="115" y="593"/>
                    <a:pt x="115" y="593"/>
                  </a:cubicBezTo>
                  <a:cubicBezTo>
                    <a:pt x="115" y="501"/>
                    <a:pt x="115" y="501"/>
                    <a:pt x="115" y="501"/>
                  </a:cubicBezTo>
                  <a:cubicBezTo>
                    <a:pt x="169" y="614"/>
                    <a:pt x="169" y="614"/>
                    <a:pt x="169" y="614"/>
                  </a:cubicBezTo>
                  <a:cubicBezTo>
                    <a:pt x="196" y="557"/>
                    <a:pt x="196" y="557"/>
                    <a:pt x="196" y="557"/>
                  </a:cubicBezTo>
                  <a:cubicBezTo>
                    <a:pt x="213" y="620"/>
                    <a:pt x="213" y="620"/>
                    <a:pt x="213" y="620"/>
                  </a:cubicBezTo>
                  <a:cubicBezTo>
                    <a:pt x="289" y="572"/>
                    <a:pt x="289" y="572"/>
                    <a:pt x="289" y="572"/>
                  </a:cubicBezTo>
                  <a:cubicBezTo>
                    <a:pt x="243" y="647"/>
                    <a:pt x="243" y="647"/>
                    <a:pt x="243" y="647"/>
                  </a:cubicBezTo>
                  <a:cubicBezTo>
                    <a:pt x="293" y="647"/>
                    <a:pt x="293" y="647"/>
                    <a:pt x="293" y="647"/>
                  </a:cubicBezTo>
                  <a:cubicBezTo>
                    <a:pt x="256" y="675"/>
                    <a:pt x="256" y="675"/>
                    <a:pt x="256" y="675"/>
                  </a:cubicBezTo>
                  <a:cubicBezTo>
                    <a:pt x="346" y="720"/>
                    <a:pt x="346" y="720"/>
                    <a:pt x="346" y="720"/>
                  </a:cubicBezTo>
                  <a:cubicBezTo>
                    <a:pt x="292" y="727"/>
                    <a:pt x="292" y="727"/>
                    <a:pt x="292" y="727"/>
                  </a:cubicBezTo>
                  <a:cubicBezTo>
                    <a:pt x="250" y="733"/>
                    <a:pt x="250" y="733"/>
                    <a:pt x="250" y="733"/>
                  </a:cubicBezTo>
                  <a:cubicBezTo>
                    <a:pt x="298" y="753"/>
                    <a:pt x="352" y="765"/>
                    <a:pt x="408" y="765"/>
                  </a:cubicBezTo>
                  <a:cubicBezTo>
                    <a:pt x="633" y="765"/>
                    <a:pt x="816" y="582"/>
                    <a:pt x="816" y="357"/>
                  </a:cubicBezTo>
                  <a:cubicBezTo>
                    <a:pt x="816" y="204"/>
                    <a:pt x="731" y="70"/>
                    <a:pt x="606" y="1"/>
                  </a:cubicBezTo>
                  <a:moveTo>
                    <a:pt x="210" y="1"/>
                  </a:move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cubicBezTo>
                    <a:pt x="210" y="1"/>
                    <a:pt x="210" y="1"/>
                    <a:pt x="210" y="1"/>
                  </a:cubicBezTo>
                  <a:moveTo>
                    <a:pt x="606" y="1"/>
                  </a:moveTo>
                  <a:cubicBezTo>
                    <a:pt x="606" y="1"/>
                    <a:pt x="606" y="1"/>
                    <a:pt x="606" y="1"/>
                  </a:cubicBezTo>
                  <a:cubicBezTo>
                    <a:pt x="606" y="1"/>
                    <a:pt x="606" y="1"/>
                    <a:pt x="606" y="1"/>
                  </a:cubicBezTo>
                  <a:cubicBezTo>
                    <a:pt x="606" y="1"/>
                    <a:pt x="606" y="1"/>
                    <a:pt x="606" y="1"/>
                  </a:cubicBezTo>
                  <a:cubicBezTo>
                    <a:pt x="606" y="1"/>
                    <a:pt x="606" y="1"/>
                    <a:pt x="606" y="1"/>
                  </a:cubicBezTo>
                  <a:moveTo>
                    <a:pt x="605" y="0"/>
                  </a:moveTo>
                  <a:cubicBezTo>
                    <a:pt x="605" y="0"/>
                    <a:pt x="605" y="0"/>
                    <a:pt x="605" y="0"/>
                  </a:cubicBezTo>
                  <a:cubicBezTo>
                    <a:pt x="605" y="1"/>
                    <a:pt x="605" y="1"/>
                    <a:pt x="605" y="1"/>
                  </a:cubicBezTo>
                  <a:cubicBezTo>
                    <a:pt x="605" y="1"/>
                    <a:pt x="605" y="1"/>
                    <a:pt x="606" y="1"/>
                  </a:cubicBezTo>
                  <a:cubicBezTo>
                    <a:pt x="605" y="1"/>
                    <a:pt x="605" y="1"/>
                    <a:pt x="605" y="0"/>
                  </a:cubicBezTo>
                  <a:moveTo>
                    <a:pt x="605" y="0"/>
                  </a:move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</a:path>
              </a:pathLst>
            </a:custGeom>
            <a:solidFill>
              <a:srgbClr val="FFCC69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20269b02-8a77-4a4d-ad34-6cabeb28df12" id="28" name="任意多边形: 形状 27">
              <a:extLst>
                <a:ext uri="{FF2B5EF4-FFF2-40B4-BE49-F238E27FC236}">
                  <a16:creationId id="{8707FE35-7BBD-4B04-9B11-A845BC685A2F}"/>
                </a:ext>
              </a:extLst>
            </p:cNvPr>
            <p:cNvSpPr/>
            <p:nvPr/>
          </p:nvSpPr>
          <p:spPr bwMode="auto">
            <a:xfrm flipV="false" flipH="false">
              <a:off x="10900802" y="324558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2005a3d4-7bf1-4c4c-8527-c29221d118b4" id="29" name="椭圆 28">
              <a:extLst>
                <a:ext uri="{FF2B5EF4-FFF2-40B4-BE49-F238E27FC236}">
                  <a16:creationId id="{965D52A2-075B-4B9B-9B95-D2AEFD72A0C9}"/>
                </a:ext>
              </a:extLst>
            </p:cNvPr>
            <p:cNvSpPr/>
            <p:nvPr/>
          </p:nvSpPr>
          <p:spPr bwMode="auto">
            <a:xfrm flipV="false" flipH="false">
              <a:off x="10900802" y="3245587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feec6602-9396-45e8-81c5-8fbf75cbb9bc" id="30" name="任意多边形: 形状 29">
              <a:extLst>
                <a:ext uri="{FF2B5EF4-FFF2-40B4-BE49-F238E27FC236}">
                  <a16:creationId id="{63128322-3306-4B20-94A4-C8054849FFE6}"/>
                </a:ext>
              </a:extLst>
            </p:cNvPr>
            <p:cNvSpPr/>
            <p:nvPr/>
          </p:nvSpPr>
          <p:spPr bwMode="auto">
            <a:xfrm flipV="false" flipH="false">
              <a:off x="9743228" y="3245587"/>
              <a:ext cx="1161292" cy="2479"/>
            </a:xfrm>
            <a:custGeom>
              <a:avLst/>
              <a:gdLst>
                <a:gd fmla="*/ 395 w 395" name="T0"/>
                <a:gd fmla="*/ 1 h 1" name="T1"/>
                <a:gd fmla="*/ 395 w 395" name="T2"/>
                <a:gd fmla="*/ 1 h 1" name="T3"/>
                <a:gd fmla="*/ 395 w 395" name="T4"/>
                <a:gd fmla="*/ 1 h 1" name="T5"/>
                <a:gd fmla="*/ 0 w 395" name="T6"/>
                <a:gd fmla="*/ 0 h 1" name="T7"/>
                <a:gd fmla="*/ 0 w 395" name="T8"/>
                <a:gd fmla="*/ 1 h 1" name="T9"/>
                <a:gd fmla="*/ 0 w 395" name="T10"/>
                <a:gd fmla="*/ 0 h 1" name="T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b="b" l="0" r="r" t="0"/>
              <a:pathLst>
                <a:path h="1" w="395">
                  <a:moveTo>
                    <a:pt x="395" y="1"/>
                  </a:moveTo>
                  <a:cubicBezTo>
                    <a:pt x="395" y="1"/>
                    <a:pt x="395" y="1"/>
                    <a:pt x="395" y="1"/>
                  </a:cubicBezTo>
                  <a:cubicBezTo>
                    <a:pt x="395" y="1"/>
                    <a:pt x="395" y="1"/>
                    <a:pt x="395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43ed239a-4345-4402-9a29-66e1e5f573c8" id="31" name="任意多边形: 形状 30">
              <a:extLst>
                <a:ext uri="{FF2B5EF4-FFF2-40B4-BE49-F238E27FC236}">
                  <a16:creationId id="{AE5094A5-1F38-4266-BE7D-AEDCE63B54E9}"/>
                </a:ext>
              </a:extLst>
            </p:cNvPr>
            <p:cNvSpPr/>
            <p:nvPr/>
          </p:nvSpPr>
          <p:spPr bwMode="auto">
            <a:xfrm flipV="false" flipH="false">
              <a:off x="10900802" y="3248065"/>
              <a:ext cx="3718" cy="0"/>
            </a:xfrm>
            <a:custGeom>
              <a:avLst/>
              <a:gdLst>
                <a:gd fmla="*/ 0 w 1" name="T0"/>
                <a:gd fmla="*/ 1 w 1" name="T1"/>
                <a:gd fmla="*/ 1 w 1" name="T2"/>
                <a:gd fmla="*/ 1 w 1" name="T3"/>
                <a:gd fmla="*/ 0 w 1" name="T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b="b" l="0" r="r" t="0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1018455d-de6c-4332-9534-85364a555d88" id="32" name="任意多边形: 形状 31">
              <a:extLst>
                <a:ext uri="{FF2B5EF4-FFF2-40B4-BE49-F238E27FC236}">
                  <a16:creationId id="{93311F35-1495-4E08-8822-B5DB1D7C5329}"/>
                </a:ext>
              </a:extLst>
            </p:cNvPr>
            <p:cNvSpPr/>
            <p:nvPr/>
          </p:nvSpPr>
          <p:spPr bwMode="auto">
            <a:xfrm flipV="false" flipH="false">
              <a:off x="9740750" y="3248065"/>
              <a:ext cx="1163771" cy="0"/>
            </a:xfrm>
            <a:custGeom>
              <a:avLst/>
              <a:gdLst>
                <a:gd fmla="*/ 396 w 396" name="T0"/>
                <a:gd fmla="*/ 396 w 396" name="T1"/>
                <a:gd fmla="*/ 396 w 396" name="T2"/>
                <a:gd fmla="*/ 0 w 396" name="T3"/>
                <a:gd fmla="*/ 0 w 396" name="T4"/>
                <a:gd fmla="*/ 0 w 396" name="T5"/>
                <a:gd fmla="*/ 1 w 396" name="T6"/>
                <a:gd fmla="*/ 0 w 396" name="T7"/>
                <a:gd fmla="*/ 1 w 396" name="T8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</a:cxnLst>
              <a:rect b="b" l="0" r="r" t="0"/>
              <a:pathLst>
                <a:path w="396">
                  <a:moveTo>
                    <a:pt x="396" y="0"/>
                  </a:moveTo>
                  <a:cubicBezTo>
                    <a:pt x="396" y="0"/>
                    <a:pt x="396" y="0"/>
                    <a:pt x="396" y="0"/>
                  </a:cubicBezTo>
                  <a:cubicBezTo>
                    <a:pt x="396" y="0"/>
                    <a:pt x="396" y="0"/>
                    <a:pt x="396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ae8484fb-5b5c-4e9a-a702-122d6dbea845" id="33" name="椭圆 32">
              <a:extLst>
                <a:ext uri="{FF2B5EF4-FFF2-40B4-BE49-F238E27FC236}">
                  <a16:creationId id="{68B07A1D-1258-4095-97EE-645EE5A61277}"/>
                </a:ext>
              </a:extLst>
            </p:cNvPr>
            <p:cNvSpPr/>
            <p:nvPr/>
          </p:nvSpPr>
          <p:spPr bwMode="auto">
            <a:xfrm flipV="false" flipH="false">
              <a:off x="10904521" y="3248065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b6895a82-4e31-4c00-a7a6-8ff2e4e18f2d" id="34" name="任意多边形: 形状 33">
              <a:extLst>
                <a:ext uri="{FF2B5EF4-FFF2-40B4-BE49-F238E27FC236}">
                  <a16:creationId id="{5EECB759-2BB5-4B80-BCFF-60E988ACDBFB}"/>
                </a:ext>
              </a:extLst>
            </p:cNvPr>
            <p:cNvSpPr/>
            <p:nvPr/>
          </p:nvSpPr>
          <p:spPr bwMode="auto">
            <a:xfrm flipV="false" flipH="false">
              <a:off x="9722159" y="3248065"/>
              <a:ext cx="18591" cy="8676"/>
            </a:xfrm>
            <a:custGeom>
              <a:avLst/>
              <a:gdLst>
                <a:gd fmla="*/ 0 w 6" name="T0"/>
                <a:gd fmla="*/ 3 h 3" name="T1"/>
                <a:gd fmla="*/ 0 w 6" name="T2"/>
                <a:gd fmla="*/ 3 h 3" name="T3"/>
                <a:gd fmla="*/ 0 w 6" name="T4"/>
                <a:gd fmla="*/ 3 h 3" name="T5"/>
                <a:gd fmla="*/ 6 w 6" name="T6"/>
                <a:gd fmla="*/ 0 h 3" name="T7"/>
                <a:gd fmla="*/ 0 w 6" name="T8"/>
                <a:gd fmla="*/ 3 h 3" name="T9"/>
                <a:gd fmla="*/ 6 w 6" name="T10"/>
                <a:gd fmla="*/ 0 h 3" name="T11"/>
                <a:gd fmla="*/ 6 w 6" name="T12"/>
                <a:gd fmla="*/ 0 h 3" name="T13"/>
                <a:gd fmla="*/ 6 w 6" name="T14"/>
                <a:gd fmla="*/ 0 h 3" name="T15"/>
                <a:gd fmla="*/ 6 w 6" name="T16"/>
                <a:gd fmla="*/ 0 h 3" name="T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b="b" l="0" r="r" t="0"/>
              <a:pathLst>
                <a:path h="3" w="6"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6" y="0"/>
                  </a:moveTo>
                  <a:cubicBezTo>
                    <a:pt x="4" y="1"/>
                    <a:pt x="2" y="2"/>
                    <a:pt x="0" y="3"/>
                  </a:cubicBezTo>
                  <a:cubicBezTo>
                    <a:pt x="2" y="2"/>
                    <a:pt x="4" y="1"/>
                    <a:pt x="6" y="0"/>
                  </a:cubicBezTo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ceab1739-e119-42f6-89e6-51bcb0a7c3ab" id="35" name="任意多边形: 形状 34">
              <a:extLst>
                <a:ext uri="{FF2B5EF4-FFF2-40B4-BE49-F238E27FC236}">
                  <a16:creationId id="{C75222F1-826B-4F3B-A72C-BE7CF297740B}"/>
                </a:ext>
              </a:extLst>
            </p:cNvPr>
            <p:cNvSpPr/>
            <p:nvPr/>
          </p:nvSpPr>
          <p:spPr bwMode="auto">
            <a:xfrm flipV="false" flipH="false">
              <a:off x="9305730" y="3248065"/>
              <a:ext cx="2206082" cy="901024"/>
            </a:xfrm>
            <a:custGeom>
              <a:avLst/>
              <a:gdLst>
                <a:gd fmla="*/ 226 w 751" name="T0"/>
                <a:gd fmla="*/ 51 h 307" name="T1"/>
                <a:gd fmla="*/ 75 w 751" name="T2"/>
                <a:gd fmla="*/ 150 h 307" name="T3"/>
                <a:gd fmla="*/ 0 w 751" name="T4"/>
                <a:gd fmla="*/ 249 h 307" name="T5"/>
                <a:gd fmla="*/ 35 w 751" name="T6"/>
                <a:gd fmla="*/ 210 h 307" name="T7"/>
                <a:gd fmla="*/ 216 w 751" name="T8"/>
                <a:gd fmla="*/ 100 h 307" name="T9"/>
                <a:gd fmla="*/ 226 w 751" name="T10"/>
                <a:gd fmla="*/ 51 h 307" name="T11"/>
                <a:gd fmla="*/ 386 w 751" name="T12"/>
                <a:gd fmla="*/ 21 h 307" name="T13"/>
                <a:gd fmla="*/ 236 w 751" name="T14"/>
                <a:gd fmla="*/ 48 h 307" name="T15"/>
                <a:gd fmla="*/ 226 w 751" name="T16"/>
                <a:gd fmla="*/ 97 h 307" name="T17"/>
                <a:gd fmla="*/ 356 w 751" name="T18"/>
                <a:gd fmla="*/ 77 h 307" name="T19"/>
                <a:gd fmla="*/ 465 w 751" name="T20"/>
                <a:gd fmla="*/ 91 h 307" name="T21"/>
                <a:gd fmla="*/ 451 w 751" name="T22"/>
                <a:gd fmla="*/ 26 h 307" name="T23"/>
                <a:gd fmla="*/ 386 w 751" name="T24"/>
                <a:gd fmla="*/ 21 h 307" name="T25"/>
                <a:gd fmla="*/ 545 w 751" name="T26"/>
                <a:gd fmla="*/ 0 h 307" name="T27"/>
                <a:gd fmla="*/ 699 w 751" name="T28"/>
                <a:gd fmla="*/ 153 h 307" name="T29"/>
                <a:gd fmla="*/ 696 w 751" name="T30"/>
                <a:gd fmla="*/ 150 h 307" name="T31"/>
                <a:gd fmla="*/ 460 w 751" name="T32"/>
                <a:gd fmla="*/ 28 h 307" name="T33"/>
                <a:gd fmla="*/ 474 w 751" name="T34"/>
                <a:gd fmla="*/ 93 h 307" name="T35"/>
                <a:gd fmla="*/ 677 w 751" name="T36"/>
                <a:gd fmla="*/ 210 h 307" name="T37"/>
                <a:gd fmla="*/ 751 w 751" name="T38"/>
                <a:gd fmla="*/ 307 h 307" name="T39"/>
                <a:gd fmla="*/ 545 w 751" name="T40"/>
                <a:gd fmla="*/ 0 h 307" name="T41"/>
                <a:gd fmla="*/ 544 w 751" name="T42"/>
                <a:gd fmla="*/ 0 h 307" name="T43"/>
                <a:gd fmla="*/ 545 w 751" name="T44"/>
                <a:gd fmla="*/ 0 h 307" name="T45"/>
                <a:gd fmla="*/ 544 w 751" name="T46"/>
                <a:gd fmla="*/ 0 h 307" name="T47"/>
                <a:gd fmla="*/ 544 w 751" name="T48"/>
                <a:gd fmla="*/ 0 h 307" name="T49"/>
                <a:gd fmla="*/ 544 w 751" name="T50"/>
                <a:gd fmla="*/ 0 h 307" name="T51"/>
                <a:gd fmla="*/ 544 w 751" name="T52"/>
                <a:gd fmla="*/ 0 h 307" name="T53"/>
                <a:gd fmla="*/ 148 w 751" name="T54"/>
                <a:gd fmla="*/ 0 h 307" name="T55"/>
                <a:gd fmla="*/ 148 w 751" name="T56"/>
                <a:gd fmla="*/ 0 h 307" name="T57"/>
                <a:gd fmla="*/ 148 w 751" name="T58"/>
                <a:gd fmla="*/ 0 h 307" name="T59"/>
                <a:gd fmla="*/ 148 w 751" name="T60"/>
                <a:gd fmla="*/ 0 h 307" name="T61"/>
                <a:gd fmla="*/ 142 w 751" name="T62"/>
                <a:gd fmla="*/ 3 h 307" name="T63"/>
                <a:gd fmla="*/ 142 w 751" name="T64"/>
                <a:gd fmla="*/ 3 h 307" name="T65"/>
                <a:gd fmla="*/ 142 w 751" name="T66"/>
                <a:gd fmla="*/ 3 h 307" name="T67"/>
                <a:gd fmla="*/ 142 w 751" name="T68"/>
                <a:gd fmla="*/ 3 h 307" name="T69"/>
                <a:gd fmla="*/ 148 w 751" name="T70"/>
                <a:gd fmla="*/ 0 h 307" name="T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b="b" l="0" r="r" t="0"/>
              <a:pathLst>
                <a:path h="307" w="751">
                  <a:moveTo>
                    <a:pt x="226" y="51"/>
                  </a:moveTo>
                  <a:cubicBezTo>
                    <a:pt x="170" y="73"/>
                    <a:pt x="118" y="107"/>
                    <a:pt x="75" y="150"/>
                  </a:cubicBezTo>
                  <a:cubicBezTo>
                    <a:pt x="45" y="180"/>
                    <a:pt x="20" y="213"/>
                    <a:pt x="0" y="249"/>
                  </a:cubicBezTo>
                  <a:cubicBezTo>
                    <a:pt x="11" y="236"/>
                    <a:pt x="23" y="223"/>
                    <a:pt x="35" y="210"/>
                  </a:cubicBezTo>
                  <a:cubicBezTo>
                    <a:pt x="86" y="159"/>
                    <a:pt x="148" y="122"/>
                    <a:pt x="216" y="100"/>
                  </a:cubicBezTo>
                  <a:cubicBezTo>
                    <a:pt x="226" y="51"/>
                    <a:pt x="226" y="51"/>
                    <a:pt x="226" y="51"/>
                  </a:cubicBezTo>
                  <a:moveTo>
                    <a:pt x="386" y="21"/>
                  </a:moveTo>
                  <a:cubicBezTo>
                    <a:pt x="334" y="21"/>
                    <a:pt x="284" y="31"/>
                    <a:pt x="236" y="48"/>
                  </a:cubicBezTo>
                  <a:cubicBezTo>
                    <a:pt x="226" y="97"/>
                    <a:pt x="226" y="97"/>
                    <a:pt x="226" y="97"/>
                  </a:cubicBezTo>
                  <a:cubicBezTo>
                    <a:pt x="268" y="84"/>
                    <a:pt x="312" y="77"/>
                    <a:pt x="356" y="77"/>
                  </a:cubicBezTo>
                  <a:cubicBezTo>
                    <a:pt x="393" y="77"/>
                    <a:pt x="429" y="82"/>
                    <a:pt x="465" y="91"/>
                  </a:cubicBezTo>
                  <a:cubicBezTo>
                    <a:pt x="451" y="26"/>
                    <a:pt x="451" y="26"/>
                    <a:pt x="451" y="26"/>
                  </a:cubicBezTo>
                  <a:cubicBezTo>
                    <a:pt x="429" y="23"/>
                    <a:pt x="408" y="21"/>
                    <a:pt x="386" y="21"/>
                  </a:cubicBezTo>
                  <a:moveTo>
                    <a:pt x="545" y="0"/>
                  </a:moveTo>
                  <a:cubicBezTo>
                    <a:pt x="609" y="36"/>
                    <a:pt x="663" y="89"/>
                    <a:pt x="699" y="153"/>
                  </a:cubicBezTo>
                  <a:cubicBezTo>
                    <a:pt x="698" y="152"/>
                    <a:pt x="697" y="151"/>
                    <a:pt x="696" y="150"/>
                  </a:cubicBezTo>
                  <a:cubicBezTo>
                    <a:pt x="632" y="86"/>
                    <a:pt x="549" y="43"/>
                    <a:pt x="460" y="28"/>
                  </a:cubicBezTo>
                  <a:cubicBezTo>
                    <a:pt x="474" y="93"/>
                    <a:pt x="474" y="93"/>
                    <a:pt x="474" y="93"/>
                  </a:cubicBezTo>
                  <a:cubicBezTo>
                    <a:pt x="550" y="114"/>
                    <a:pt x="620" y="154"/>
                    <a:pt x="677" y="210"/>
                  </a:cubicBezTo>
                  <a:cubicBezTo>
                    <a:pt x="706" y="239"/>
                    <a:pt x="731" y="272"/>
                    <a:pt x="751" y="307"/>
                  </a:cubicBezTo>
                  <a:cubicBezTo>
                    <a:pt x="735" y="175"/>
                    <a:pt x="656" y="63"/>
                    <a:pt x="545" y="0"/>
                  </a:cubicBezTo>
                  <a:moveTo>
                    <a:pt x="544" y="0"/>
                  </a:moveTo>
                  <a:cubicBezTo>
                    <a:pt x="545" y="0"/>
                    <a:pt x="545" y="0"/>
                    <a:pt x="545" y="0"/>
                  </a:cubicBezTo>
                  <a:cubicBezTo>
                    <a:pt x="545" y="0"/>
                    <a:pt x="545" y="0"/>
                    <a:pt x="544" y="0"/>
                  </a:cubicBezTo>
                  <a:moveTo>
                    <a:pt x="544" y="0"/>
                  </a:moveTo>
                  <a:cubicBezTo>
                    <a:pt x="544" y="0"/>
                    <a:pt x="544" y="0"/>
                    <a:pt x="544" y="0"/>
                  </a:cubicBezTo>
                  <a:cubicBezTo>
                    <a:pt x="544" y="0"/>
                    <a:pt x="544" y="0"/>
                    <a:pt x="544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1"/>
                    <a:pt x="144" y="2"/>
                    <a:pt x="142" y="3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42" y="3"/>
                    <a:pt x="142" y="3"/>
                    <a:pt x="142" y="3"/>
                  </a:cubicBezTo>
                  <a:cubicBezTo>
                    <a:pt x="144" y="2"/>
                    <a:pt x="146" y="1"/>
                    <a:pt x="148" y="0"/>
                  </a:cubicBezTo>
                </a:path>
              </a:pathLst>
            </a:cu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3e2b14ba-79e6-4514-a969-e4a9a17c36a4" id="36" name="任意多边形: 形状 35">
              <a:extLst>
                <a:ext uri="{FF2B5EF4-FFF2-40B4-BE49-F238E27FC236}">
                  <a16:creationId id="{15A12003-7D87-4FED-A298-F95D467AB855}"/>
                </a:ext>
              </a:extLst>
            </p:cNvPr>
            <p:cNvSpPr/>
            <p:nvPr/>
          </p:nvSpPr>
          <p:spPr bwMode="auto">
            <a:xfrm flipV="false" flipH="false">
              <a:off x="9722159" y="325674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26dd1716-4fc8-4b20-b1cd-108bdfb6a677" id="37" name="椭圆 36">
              <a:extLst>
                <a:ext uri="{FF2B5EF4-FFF2-40B4-BE49-F238E27FC236}">
                  <a16:creationId id="{F86F329D-4C7D-4A54-A39F-CE84A08061DC}"/>
                </a:ext>
              </a:extLst>
            </p:cNvPr>
            <p:cNvSpPr/>
            <p:nvPr/>
          </p:nvSpPr>
          <p:spPr bwMode="auto">
            <a:xfrm flipV="false" flipH="false">
              <a:off x="9722159" y="3256741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a80aef54-0c2d-470e-a52a-f747256239be" id="38" name="任意多边形: 形状 37">
              <a:extLst>
                <a:ext uri="{FF2B5EF4-FFF2-40B4-BE49-F238E27FC236}">
                  <a16:creationId id="{EED1B709-9A93-4EB3-A895-4FCD021E1FED}"/>
                </a:ext>
              </a:extLst>
            </p:cNvPr>
            <p:cNvSpPr/>
            <p:nvPr/>
          </p:nvSpPr>
          <p:spPr bwMode="auto">
            <a:xfrm flipV="false" flipH="false">
              <a:off x="9722159" y="3256741"/>
              <a:ext cx="0" cy="3718"/>
            </a:xfrm>
            <a:custGeom>
              <a:avLst/>
              <a:gdLst>
                <a:gd fmla="*/ 0 h 1" name="T0"/>
                <a:gd fmla="*/ 1 h 1" name="T1"/>
                <a:gd fmla="*/ 0 h 1" name="T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b="b" l="0" r="r" t="0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43d639c1-e672-4369-b2a5-8fcd1cf48290" id="39" name="任意多边形: 形状 38">
              <a:extLst>
                <a:ext uri="{FF2B5EF4-FFF2-40B4-BE49-F238E27FC236}">
                  <a16:creationId id="{6F7D52F0-29F5-41CD-997E-6A35547F8C9F}"/>
                </a:ext>
              </a:extLst>
            </p:cNvPr>
            <p:cNvSpPr/>
            <p:nvPr/>
          </p:nvSpPr>
          <p:spPr bwMode="auto">
            <a:xfrm flipV="false" flipH="false">
              <a:off x="9722159" y="3256741"/>
              <a:ext cx="0" cy="3718"/>
            </a:xfrm>
            <a:custGeom>
              <a:avLst/>
              <a:gdLst>
                <a:gd fmla="*/ 0 h 1" name="T0"/>
                <a:gd fmla="*/ 0 h 1" name="T1"/>
                <a:gd fmla="*/ 1 h 1" name="T2"/>
                <a:gd fmla="*/ 1 h 1" name="T3"/>
                <a:gd fmla="*/ 0 h 1" name="T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b="b" l="0" r="r" t="0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</a:path>
              </a:pathLst>
            </a:cu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7f488d6c-4c7c-4030-9bd6-97a211f056d3" id="40" name="任意多边形: 形状 39">
              <a:extLst>
                <a:ext uri="{FF2B5EF4-FFF2-40B4-BE49-F238E27FC236}">
                  <a16:creationId id="{728EB7DB-99B7-4A45-B64D-9980083F09B5}"/>
                </a:ext>
              </a:extLst>
            </p:cNvPr>
            <p:cNvSpPr/>
            <p:nvPr/>
          </p:nvSpPr>
          <p:spPr bwMode="auto">
            <a:xfrm flipV="false" flipH="false">
              <a:off x="9719681" y="3260458"/>
              <a:ext cx="2479" cy="0"/>
            </a:xfrm>
            <a:custGeom>
              <a:avLst/>
              <a:gdLst>
                <a:gd fmla="*/ 1 w 1" name="T0"/>
                <a:gd fmla="*/ 0 w 1" name="T1"/>
                <a:gd fmla="*/ 1 w 1" name="T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b="b" l="0" r="r" t="0"/>
              <a:pathLst>
                <a:path w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04279326-1e5f-469e-82e5-831cb0fc7d45" id="41" name="任意多边形: 形状 40">
              <a:extLst>
                <a:ext uri="{FF2B5EF4-FFF2-40B4-BE49-F238E27FC236}">
                  <a16:creationId id="{8EF546BD-2339-4731-89F4-F309AF0AA520}"/>
                </a:ext>
              </a:extLst>
            </p:cNvPr>
            <p:cNvSpPr/>
            <p:nvPr/>
          </p:nvSpPr>
          <p:spPr bwMode="auto">
            <a:xfrm flipV="false" flipH="false">
              <a:off x="9719681" y="3260458"/>
              <a:ext cx="2479" cy="0"/>
            </a:xfrm>
            <a:custGeom>
              <a:avLst/>
              <a:gdLst>
                <a:gd fmla="*/ 1 w 1" name="T0"/>
                <a:gd fmla="*/ 1 w 1" name="T1"/>
                <a:gd fmla="*/ 0 w 1" name="T2"/>
                <a:gd fmla="*/ 0 w 1" name="T3"/>
                <a:gd fmla="*/ 1 w 1" name="T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b="b" l="0" r="r" t="0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</a:path>
              </a:pathLst>
            </a:cu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835a94a4-40a9-412f-938e-60fde5822016" id="42" name="任意多边形: 形状 41">
              <a:extLst>
                <a:ext uri="{FF2B5EF4-FFF2-40B4-BE49-F238E27FC236}">
                  <a16:creationId id="{301A7E0E-27FF-4266-8234-AB63DB2570A3}"/>
                </a:ext>
              </a:extLst>
            </p:cNvPr>
            <p:cNvSpPr/>
            <p:nvPr/>
          </p:nvSpPr>
          <p:spPr bwMode="auto">
            <a:xfrm flipV="false" flipH="false">
              <a:off x="9719681" y="32604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d7e02b75-d7c6-405d-9c3c-722243a12d8e" id="43" name="椭圆 42">
              <a:extLst>
                <a:ext uri="{FF2B5EF4-FFF2-40B4-BE49-F238E27FC236}">
                  <a16:creationId id="{A75ED473-B53D-4AB3-B342-3E7E34DF087B}"/>
                </a:ext>
              </a:extLst>
            </p:cNvPr>
            <p:cNvSpPr/>
            <p:nvPr/>
          </p:nvSpPr>
          <p:spPr bwMode="auto">
            <a:xfrm flipV="false" flipH="false">
              <a:off x="9719681" y="3260458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265bbab5-ca96-4228-8397-d7f59ebc2db3" id="44" name="任意多边形: 形状 43">
              <a:extLst>
                <a:ext uri="{FF2B5EF4-FFF2-40B4-BE49-F238E27FC236}">
                  <a16:creationId id="{B5A398EF-54A5-4EA8-A379-A85230ADDA77}"/>
                </a:ext>
              </a:extLst>
            </p:cNvPr>
            <p:cNvSpPr/>
            <p:nvPr/>
          </p:nvSpPr>
          <p:spPr bwMode="auto">
            <a:xfrm flipV="false" flipH="false">
              <a:off x="9719681" y="32604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f1960c66-3791-4c63-95a2-114ec0e8442b" id="45" name="椭圆 44">
              <a:extLst>
                <a:ext uri="{FF2B5EF4-FFF2-40B4-BE49-F238E27FC236}">
                  <a16:creationId id="{11C42147-035B-4A1C-A67B-E9E7B9A7B9F8}"/>
                </a:ext>
              </a:extLst>
            </p:cNvPr>
            <p:cNvSpPr/>
            <p:nvPr/>
          </p:nvSpPr>
          <p:spPr bwMode="auto">
            <a:xfrm flipV="false" flipH="false">
              <a:off x="9719681" y="3260458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f7608a5e-c4c6-4151-b519-2bc4894be48b" id="46" name="任意多边形: 形状 45">
              <a:extLst>
                <a:ext uri="{FF2B5EF4-FFF2-40B4-BE49-F238E27FC236}">
                  <a16:creationId id="{F65E748A-2C51-426A-A774-F81DC794CA37}"/>
                </a:ext>
              </a:extLst>
            </p:cNvPr>
            <p:cNvSpPr/>
            <p:nvPr/>
          </p:nvSpPr>
          <p:spPr bwMode="auto">
            <a:xfrm flipV="false" flipH="false">
              <a:off x="9719681" y="32604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ec42ab38-2777-41a4-8f2f-502baefe8d59" id="47" name="椭圆 46">
              <a:extLst>
                <a:ext uri="{FF2B5EF4-FFF2-40B4-BE49-F238E27FC236}">
                  <a16:creationId id="{1EFF7E23-714A-4F27-8549-016DB5E75DF6}"/>
                </a:ext>
              </a:extLst>
            </p:cNvPr>
            <p:cNvSpPr/>
            <p:nvPr/>
          </p:nvSpPr>
          <p:spPr bwMode="auto">
            <a:xfrm flipV="false" flipH="false">
              <a:off x="9719681" y="3260458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769d5759-52a7-4640-a1de-32a27d84ea13" id="48" name="任意多边形: 形状 47">
              <a:extLst>
                <a:ext uri="{FF2B5EF4-FFF2-40B4-BE49-F238E27FC236}">
                  <a16:creationId id="{A3377DAC-B31F-417E-9560-73AC06F00F63}"/>
                </a:ext>
              </a:extLst>
            </p:cNvPr>
            <p:cNvSpPr/>
            <p:nvPr/>
          </p:nvSpPr>
          <p:spPr bwMode="auto">
            <a:xfrm flipV="false" flipH="false">
              <a:off x="9719681" y="32604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cbb7d631-4ae3-4bd1-8a6b-561553d4226f" id="49" name="椭圆 48">
              <a:extLst>
                <a:ext uri="{FF2B5EF4-FFF2-40B4-BE49-F238E27FC236}">
                  <a16:creationId id="{091CDE25-7A4C-4632-BEC8-E78579412955}"/>
                </a:ext>
              </a:extLst>
            </p:cNvPr>
            <p:cNvSpPr/>
            <p:nvPr/>
          </p:nvSpPr>
          <p:spPr bwMode="auto">
            <a:xfrm flipV="false" flipH="false">
              <a:off x="9719681" y="3260458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8d289250-3369-4902-8099-3105da705fcd" id="50" name="任意多边形: 形状 49">
              <a:extLst>
                <a:ext uri="{FF2B5EF4-FFF2-40B4-BE49-F238E27FC236}">
                  <a16:creationId id="{F55A849C-2016-429C-B1C6-D70C1B143B77}"/>
                </a:ext>
              </a:extLst>
            </p:cNvPr>
            <p:cNvSpPr/>
            <p:nvPr/>
          </p:nvSpPr>
          <p:spPr bwMode="auto">
            <a:xfrm flipV="false" flipH="false">
              <a:off x="9719681" y="32604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e8ad7117-a008-43e6-bd28-fc399e4870e2" id="51" name="椭圆 50">
              <a:extLst>
                <a:ext uri="{FF2B5EF4-FFF2-40B4-BE49-F238E27FC236}">
                  <a16:creationId id="{BBE17829-712E-4126-A7AD-BEA00C6DFEF9}"/>
                </a:ext>
              </a:extLst>
            </p:cNvPr>
            <p:cNvSpPr/>
            <p:nvPr/>
          </p:nvSpPr>
          <p:spPr bwMode="auto">
            <a:xfrm flipV="false" flipH="false">
              <a:off x="9719681" y="3260458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369ad5df-8cf7-4e68-88a9-e1f14bbb2c38" id="52" name="任意多边形: 形状 51">
              <a:extLst>
                <a:ext uri="{FF2B5EF4-FFF2-40B4-BE49-F238E27FC236}">
                  <a16:creationId id="{A05C1816-A7AE-497B-BF9D-0E147C4A354E}"/>
                </a:ext>
              </a:extLst>
            </p:cNvPr>
            <p:cNvSpPr/>
            <p:nvPr/>
          </p:nvSpPr>
          <p:spPr bwMode="auto">
            <a:xfrm flipV="false" flipH="false">
              <a:off x="9717202" y="32604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f7181ab6-9c8c-486e-a0c7-8f62f5045db0" id="53" name="椭圆 52">
              <a:extLst>
                <a:ext uri="{FF2B5EF4-FFF2-40B4-BE49-F238E27FC236}">
                  <a16:creationId id="{89E72E87-B695-40D5-B6BD-A1C54285081F}"/>
                </a:ext>
              </a:extLst>
            </p:cNvPr>
            <p:cNvSpPr/>
            <p:nvPr/>
          </p:nvSpPr>
          <p:spPr bwMode="auto">
            <a:xfrm flipV="false" flipH="false">
              <a:off x="9717202" y="3260458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8c006cd9-b7fe-4ab8-a617-27f2e51cedd4" id="54" name="任意多边形: 形状 53">
              <a:extLst>
                <a:ext uri="{FF2B5EF4-FFF2-40B4-BE49-F238E27FC236}">
                  <a16:creationId id="{7B5DA7B7-FF12-401B-87FA-316A6786B95F}"/>
                </a:ext>
              </a:extLst>
            </p:cNvPr>
            <p:cNvSpPr/>
            <p:nvPr/>
          </p:nvSpPr>
          <p:spPr bwMode="auto">
            <a:xfrm flipV="false" flipH="false">
              <a:off x="9717202" y="32604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9bda0215-7ef4-4ca0-83ef-90eea8d598a7" id="55" name="椭圆 54">
              <a:extLst>
                <a:ext uri="{FF2B5EF4-FFF2-40B4-BE49-F238E27FC236}">
                  <a16:creationId id="{7024F3CE-C859-4587-9A82-A3E7D4417531}"/>
                </a:ext>
              </a:extLst>
            </p:cNvPr>
            <p:cNvSpPr/>
            <p:nvPr/>
          </p:nvSpPr>
          <p:spPr bwMode="auto">
            <a:xfrm flipV="false" flipH="false">
              <a:off x="9717202" y="3260458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fd50c20e-3b10-4d71-89a6-1815d698150a" id="56" name="任意多边形: 形状 55">
              <a:extLst>
                <a:ext uri="{FF2B5EF4-FFF2-40B4-BE49-F238E27FC236}">
                  <a16:creationId id="{F50E9ED8-EA76-4570-912E-D94AA00A4152}"/>
                </a:ext>
              </a:extLst>
            </p:cNvPr>
            <p:cNvSpPr/>
            <p:nvPr/>
          </p:nvSpPr>
          <p:spPr bwMode="auto">
            <a:xfrm flipV="false" flipH="false">
              <a:off x="9717202" y="326045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4cce9f9b-0505-4038-bbc2-0f99250d7e91" id="57" name="椭圆 56">
              <a:extLst>
                <a:ext uri="{FF2B5EF4-FFF2-40B4-BE49-F238E27FC236}">
                  <a16:creationId id="{69FEF186-651C-4F4A-B765-75057C0B70FC}"/>
                </a:ext>
              </a:extLst>
            </p:cNvPr>
            <p:cNvSpPr/>
            <p:nvPr/>
          </p:nvSpPr>
          <p:spPr bwMode="auto">
            <a:xfrm flipV="false" flipH="false">
              <a:off x="9717202" y="3260458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dabfe1e7-228a-4149-afdc-51e7a5fffc51" id="58" name="任意多边形: 形状 57">
              <a:extLst>
                <a:ext uri="{FF2B5EF4-FFF2-40B4-BE49-F238E27FC236}">
                  <a16:creationId id="{194709B7-EB7E-4506-A360-F0D8B50E86C7}"/>
                </a:ext>
              </a:extLst>
            </p:cNvPr>
            <p:cNvSpPr/>
            <p:nvPr/>
          </p:nvSpPr>
          <p:spPr bwMode="auto">
            <a:xfrm flipV="false" flipH="false">
              <a:off x="9717202" y="32629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37070c8a-8eaf-46bb-9aec-518573e7c14b" id="59" name="椭圆 58">
              <a:extLst>
                <a:ext uri="{FF2B5EF4-FFF2-40B4-BE49-F238E27FC236}">
                  <a16:creationId id="{C59D4AAA-A77E-407C-889A-EA840248762E}"/>
                </a:ext>
              </a:extLst>
            </p:cNvPr>
            <p:cNvSpPr/>
            <p:nvPr/>
          </p:nvSpPr>
          <p:spPr bwMode="auto">
            <a:xfrm flipV="false" flipH="false">
              <a:off x="9717202" y="3262937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9b149069-5cc3-4230-ba82-c095e52531ef" id="60" name="任意多边形: 形状 59">
              <a:extLst>
                <a:ext uri="{FF2B5EF4-FFF2-40B4-BE49-F238E27FC236}">
                  <a16:creationId id="{4DBB8D6F-3ED3-4D4C-B0E1-C39F9D75BE42}"/>
                </a:ext>
              </a:extLst>
            </p:cNvPr>
            <p:cNvSpPr/>
            <p:nvPr/>
          </p:nvSpPr>
          <p:spPr bwMode="auto">
            <a:xfrm flipV="false" flipH="false">
              <a:off x="9717202" y="32629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e49eb850-c338-4c0b-9a38-176e2505ce64" id="61" name="椭圆 60">
              <a:extLst>
                <a:ext uri="{FF2B5EF4-FFF2-40B4-BE49-F238E27FC236}">
                  <a16:creationId id="{414B7232-D0B2-43C8-814F-E88824A0B5D0}"/>
                </a:ext>
              </a:extLst>
            </p:cNvPr>
            <p:cNvSpPr/>
            <p:nvPr/>
          </p:nvSpPr>
          <p:spPr bwMode="auto">
            <a:xfrm flipV="false" flipH="false">
              <a:off x="9717202" y="3262937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1322ab7b-eaa7-43c4-8078-3b67757c72d4" id="62" name="任意多边形: 形状 61">
              <a:extLst>
                <a:ext uri="{FF2B5EF4-FFF2-40B4-BE49-F238E27FC236}">
                  <a16:creationId id="{C807EE84-4793-4D69-AB76-B0DA23F31D95}"/>
                </a:ext>
              </a:extLst>
            </p:cNvPr>
            <p:cNvSpPr/>
            <p:nvPr/>
          </p:nvSpPr>
          <p:spPr bwMode="auto">
            <a:xfrm flipV="false" flipH="false">
              <a:off x="9713484" y="3262937"/>
              <a:ext cx="3718" cy="0"/>
            </a:xfrm>
            <a:custGeom>
              <a:avLst/>
              <a:gdLst>
                <a:gd fmla="*/ 1 w 1" name="T0"/>
                <a:gd fmla="*/ 0 w 1" name="T1"/>
                <a:gd fmla="*/ 1 w 1" name="T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b="b" l="0" r="r" t="0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4f49ed43-eab3-4320-a312-6342065852c3" id="63" name="任意多边形: 形状 62">
              <a:extLst>
                <a:ext uri="{FF2B5EF4-FFF2-40B4-BE49-F238E27FC236}">
                  <a16:creationId id="{7783890D-0A1F-4964-8AEC-FE2EE091C57B}"/>
                </a:ext>
              </a:extLst>
            </p:cNvPr>
            <p:cNvSpPr/>
            <p:nvPr/>
          </p:nvSpPr>
          <p:spPr bwMode="auto">
            <a:xfrm flipV="false" flipH="false">
              <a:off x="9713484" y="3262937"/>
              <a:ext cx="3718" cy="0"/>
            </a:xfrm>
            <a:custGeom>
              <a:avLst/>
              <a:gdLst>
                <a:gd fmla="*/ 1 w 1" name="T0"/>
                <a:gd fmla="*/ 1 w 1" name="T1"/>
                <a:gd fmla="*/ 0 w 1" name="T2"/>
                <a:gd fmla="*/ 0 w 1" name="T3"/>
                <a:gd fmla="*/ 1 w 1" name="T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b="b" l="0" r="r" t="0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</a:path>
              </a:pathLst>
            </a:cu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b5e6d61d-6dd7-4de0-9c20-a85e2ff53f3e" id="64" name="任意多边形: 形状 63">
              <a:extLst>
                <a:ext uri="{FF2B5EF4-FFF2-40B4-BE49-F238E27FC236}">
                  <a16:creationId id="{72253138-EBF7-4DD2-BAAB-521EFCFBB032}"/>
                </a:ext>
              </a:extLst>
            </p:cNvPr>
            <p:cNvSpPr/>
            <p:nvPr/>
          </p:nvSpPr>
          <p:spPr bwMode="auto">
            <a:xfrm flipV="false" flipH="false">
              <a:off x="9713484" y="32629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2553528f-76c9-4e80-8ee2-0356f77be5ea" id="65" name="椭圆 64">
              <a:extLst>
                <a:ext uri="{FF2B5EF4-FFF2-40B4-BE49-F238E27FC236}">
                  <a16:creationId id="{7C1EB9D2-B957-4E95-8EBB-E04F8D6AB0E3}"/>
                </a:ext>
              </a:extLst>
            </p:cNvPr>
            <p:cNvSpPr/>
            <p:nvPr/>
          </p:nvSpPr>
          <p:spPr bwMode="auto">
            <a:xfrm flipV="false" flipH="false">
              <a:off x="9713484" y="3262937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beba3835-8203-4712-84e6-08642a37db3b" id="66" name="任意多边形: 形状 65">
              <a:extLst>
                <a:ext uri="{FF2B5EF4-FFF2-40B4-BE49-F238E27FC236}">
                  <a16:creationId id="{0DD01344-706A-4629-868D-198787595647}"/>
                </a:ext>
              </a:extLst>
            </p:cNvPr>
            <p:cNvSpPr/>
            <p:nvPr/>
          </p:nvSpPr>
          <p:spPr bwMode="auto">
            <a:xfrm flipV="false" flipH="false">
              <a:off x="9713484" y="32629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96594591-7f29-432e-8811-72e49015eaec" id="67" name="椭圆 66">
              <a:extLst>
                <a:ext uri="{FF2B5EF4-FFF2-40B4-BE49-F238E27FC236}">
                  <a16:creationId id="{16613BD6-3F11-4357-BB74-F9BF7802D667}"/>
                </a:ext>
              </a:extLst>
            </p:cNvPr>
            <p:cNvSpPr/>
            <p:nvPr/>
          </p:nvSpPr>
          <p:spPr bwMode="auto">
            <a:xfrm flipV="false" flipH="false">
              <a:off x="9713484" y="3262937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0bfe422e-c4bf-45c0-aacb-4d7aec47e8ea" id="68" name="任意多边形: 形状 67">
              <a:extLst>
                <a:ext uri="{FF2B5EF4-FFF2-40B4-BE49-F238E27FC236}">
                  <a16:creationId id="{17816307-2B00-4173-8992-C4B179A42453}"/>
                </a:ext>
              </a:extLst>
            </p:cNvPr>
            <p:cNvSpPr/>
            <p:nvPr/>
          </p:nvSpPr>
          <p:spPr bwMode="auto">
            <a:xfrm flipV="false" flipH="false">
              <a:off x="9713484" y="32629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6bf26863-77b8-4313-a140-b0959c522b6e" id="69" name="椭圆 68">
              <a:extLst>
                <a:ext uri="{FF2B5EF4-FFF2-40B4-BE49-F238E27FC236}">
                  <a16:creationId id="{377BBB25-A66B-4816-A8D1-2F26E0A58291}"/>
                </a:ext>
              </a:extLst>
            </p:cNvPr>
            <p:cNvSpPr/>
            <p:nvPr/>
          </p:nvSpPr>
          <p:spPr bwMode="auto">
            <a:xfrm flipV="false" flipH="false">
              <a:off x="9713484" y="3262937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6671cab7-b72a-4db8-b96e-fda66dba4a0d" id="70" name="任意多边形: 形状 69">
              <a:extLst>
                <a:ext uri="{FF2B5EF4-FFF2-40B4-BE49-F238E27FC236}">
                  <a16:creationId id="{F4BFB5D3-05E7-4049-A680-233941E1E638}"/>
                </a:ext>
              </a:extLst>
            </p:cNvPr>
            <p:cNvSpPr/>
            <p:nvPr/>
          </p:nvSpPr>
          <p:spPr bwMode="auto">
            <a:xfrm flipV="false" flipH="false">
              <a:off x="9713484" y="32629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de9e4a61-b7b3-46f4-90a8-97e0eaa5ee73" id="71" name="椭圆 70">
              <a:extLst>
                <a:ext uri="{FF2B5EF4-FFF2-40B4-BE49-F238E27FC236}">
                  <a16:creationId id="{28EB2B70-8EC7-4720-A71C-864937D16A44}"/>
                </a:ext>
              </a:extLst>
            </p:cNvPr>
            <p:cNvSpPr/>
            <p:nvPr/>
          </p:nvSpPr>
          <p:spPr bwMode="auto">
            <a:xfrm flipV="false" flipH="false">
              <a:off x="9713484" y="3262937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8cceae65-d6a3-48c2-9a24-b51737c88bc6" id="72" name="任意多边形: 形状 71">
              <a:extLst>
                <a:ext uri="{FF2B5EF4-FFF2-40B4-BE49-F238E27FC236}">
                  <a16:creationId id="{96BED0AD-8793-431E-94E2-CE4DA698AE4A}"/>
                </a:ext>
              </a:extLst>
            </p:cNvPr>
            <p:cNvSpPr/>
            <p:nvPr/>
          </p:nvSpPr>
          <p:spPr bwMode="auto">
            <a:xfrm flipV="false" flipH="false">
              <a:off x="9713484" y="32629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79662896-5ab1-4102-b7f7-595e0a353a4d" id="73" name="椭圆 72">
              <a:extLst>
                <a:ext uri="{FF2B5EF4-FFF2-40B4-BE49-F238E27FC236}">
                  <a16:creationId id="{166F6139-1B91-4BD9-9368-78644D6C4679}"/>
                </a:ext>
              </a:extLst>
            </p:cNvPr>
            <p:cNvSpPr/>
            <p:nvPr/>
          </p:nvSpPr>
          <p:spPr bwMode="auto">
            <a:xfrm flipV="false" flipH="false">
              <a:off x="9713484" y="3262937"/>
              <a:ext cx="1239" cy="1239"/>
            </a:xfrm>
            <a:prstGeom prst="ellipse">
              <a:avLst/>
            </a:pr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bc2d1d59-1071-4895-9857-8063ff6ed0c3" id="74" name="任意多边形: 形状 73">
              <a:extLst>
                <a:ext uri="{FF2B5EF4-FFF2-40B4-BE49-F238E27FC236}">
                  <a16:creationId id="{F60CACFC-6136-41D8-86D3-6CB758C7173E}"/>
                </a:ext>
              </a:extLst>
            </p:cNvPr>
            <p:cNvSpPr/>
            <p:nvPr/>
          </p:nvSpPr>
          <p:spPr bwMode="auto">
            <a:xfrm flipV="false" flipH="false">
              <a:off x="9711005" y="3262937"/>
              <a:ext cx="0" cy="2479"/>
            </a:xfrm>
            <a:custGeom>
              <a:avLst/>
              <a:gdLst>
                <a:gd fmla="*/ 1 h 1" name="T0"/>
                <a:gd fmla="*/ 1 h 1" name="T1"/>
                <a:gd fmla="*/ 1 h 1" name="T2"/>
                <a:gd fmla="*/ 1 h 1" name="T3"/>
                <a:gd fmla="*/ 1 h 1" name="T4"/>
                <a:gd fmla="*/ 1 h 1" name="T5"/>
                <a:gd fmla="*/ 1 h 1" name="T6"/>
                <a:gd fmla="*/ 1 h 1" name="T7"/>
                <a:gd fmla="*/ 1 h 1" name="T8"/>
                <a:gd fmla="*/ 1 h 1" name="T9"/>
                <a:gd fmla="*/ 1 h 1" name="T10"/>
                <a:gd fmla="*/ 1 h 1" name="T11"/>
                <a:gd fmla="*/ 0 h 1" name="T12"/>
                <a:gd fmla="*/ 0 h 1" name="T13"/>
                <a:gd fmla="*/ 0 h 1" name="T14"/>
                <a:gd fmla="*/ 0 h 1" name="T15"/>
                <a:gd fmla="*/ 0 h 1" name="T16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  <a:cxn ang="0">
                  <a:pos x="0" y="T10"/>
                </a:cxn>
                <a:cxn ang="0">
                  <a:pos x="0" y="T11"/>
                </a:cxn>
                <a:cxn ang="0">
                  <a:pos x="0" y="T12"/>
                </a:cxn>
                <a:cxn ang="0">
                  <a:pos x="0" y="T13"/>
                </a:cxn>
                <a:cxn ang="0">
                  <a:pos x="0" y="T14"/>
                </a:cxn>
                <a:cxn ang="0">
                  <a:pos x="0" y="T15"/>
                </a:cxn>
                <a:cxn ang="0">
                  <a:pos x="0" y="T16"/>
                </a:cxn>
              </a:cxnLst>
              <a:rect b="b" l="0" r="r" t="0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f7eab7a0-f708-4a2c-994c-bed4dd29a7f0" id="75" name="任意多边形: 形状 74">
              <a:extLst>
                <a:ext uri="{FF2B5EF4-FFF2-40B4-BE49-F238E27FC236}">
                  <a16:creationId id="{490AE8AF-533F-4953-8441-2868DAE072CA}"/>
                </a:ext>
              </a:extLst>
            </p:cNvPr>
            <p:cNvSpPr/>
            <p:nvPr/>
          </p:nvSpPr>
          <p:spPr bwMode="auto">
            <a:xfrm flipV="false" flipH="false">
              <a:off x="10900802" y="3245587"/>
              <a:ext cx="0" cy="2479"/>
            </a:xfrm>
            <a:custGeom>
              <a:avLst/>
              <a:gdLst>
                <a:gd fmla="*/ 0 h 1" name="T0"/>
                <a:gd fmla="*/ 1 h 1" name="T1"/>
                <a:gd fmla="*/ 0 h 1" name="T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b="b" l="0" r="r" t="0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</a:path>
              </a:pathLst>
            </a:cu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4a94ba4a-44cd-4a71-b193-6035ab66de95" id="76" name="任意多边形: 形状 75">
              <a:extLst>
                <a:ext uri="{FF2B5EF4-FFF2-40B4-BE49-F238E27FC236}">
                  <a16:creationId id="{00E6686D-F18A-4EDE-B749-17AEDD11A46F}"/>
                </a:ext>
              </a:extLst>
            </p:cNvPr>
            <p:cNvSpPr/>
            <p:nvPr/>
          </p:nvSpPr>
          <p:spPr bwMode="auto">
            <a:xfrm flipV="false" flipH="false">
              <a:off x="9743228" y="3248065"/>
              <a:ext cx="1161292" cy="0"/>
            </a:xfrm>
            <a:custGeom>
              <a:avLst/>
              <a:gdLst>
                <a:gd fmla="*/ 395 w 395" name="T0"/>
                <a:gd fmla="*/ 395 w 395" name="T1"/>
                <a:gd fmla="*/ 395 w 395" name="T2"/>
                <a:gd fmla="*/ 0 w 395" name="T3"/>
                <a:gd fmla="*/ 0 w 395" name="T4"/>
                <a:gd fmla="*/ 0 w 395" name="T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</a:cxnLst>
              <a:rect b="b" l="0" r="r" t="0"/>
              <a:pathLst>
                <a:path w="395">
                  <a:moveTo>
                    <a:pt x="395" y="0"/>
                  </a:moveTo>
                  <a:cubicBezTo>
                    <a:pt x="395" y="0"/>
                    <a:pt x="395" y="0"/>
                    <a:pt x="395" y="0"/>
                  </a:cubicBezTo>
                  <a:cubicBezTo>
                    <a:pt x="395" y="0"/>
                    <a:pt x="395" y="0"/>
                    <a:pt x="395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b0ebf7f0-a6c4-4bd8-bec8-95480efbdc7d" id="77" name="任意多边形: 形状 76">
              <a:extLst>
                <a:ext uri="{FF2B5EF4-FFF2-40B4-BE49-F238E27FC236}">
                  <a16:creationId id="{49E07D73-0E76-4BD7-A6EE-88DFFCEA5DC7}"/>
                </a:ext>
              </a:extLst>
            </p:cNvPr>
            <p:cNvSpPr/>
            <p:nvPr/>
          </p:nvSpPr>
          <p:spPr bwMode="auto">
            <a:xfrm flipV="false" flipH="false">
              <a:off x="9740750" y="324806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b="b" l="0" r="r" t="0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594f4bc7-b8aa-4abb-9ca3-f41e7ddb5ab9" id="78" name="任意多边形: 形状 77">
              <a:extLst>
                <a:ext uri="{FF2B5EF4-FFF2-40B4-BE49-F238E27FC236}">
                  <a16:creationId id="{A10A7436-EBDA-4E06-BD43-6896301FBAB3}"/>
                </a:ext>
              </a:extLst>
            </p:cNvPr>
            <p:cNvSpPr/>
            <p:nvPr/>
          </p:nvSpPr>
          <p:spPr bwMode="auto">
            <a:xfrm flipV="false" flipH="false">
              <a:off x="9711005" y="3248065"/>
              <a:ext cx="1195995" cy="17352"/>
            </a:xfrm>
            <a:custGeom>
              <a:avLst/>
              <a:gdLst>
                <a:gd fmla="*/ 0 w 407" name="T0"/>
                <a:gd fmla="*/ 6 h 6" name="T1"/>
                <a:gd fmla="*/ 0 w 407" name="T2"/>
                <a:gd fmla="*/ 6 h 6" name="T3"/>
                <a:gd fmla="*/ 0 w 407" name="T4"/>
                <a:gd fmla="*/ 6 h 6" name="T5"/>
                <a:gd fmla="*/ 0 w 407" name="T6"/>
                <a:gd fmla="*/ 6 h 6" name="T7"/>
                <a:gd fmla="*/ 0 w 407" name="T8"/>
                <a:gd fmla="*/ 5 h 6" name="T9"/>
                <a:gd fmla="*/ 0 w 407" name="T10"/>
                <a:gd fmla="*/ 5 h 6" name="T11"/>
                <a:gd fmla="*/ 0 w 407" name="T12"/>
                <a:gd fmla="*/ 5 h 6" name="T13"/>
                <a:gd fmla="*/ 1 w 407" name="T14"/>
                <a:gd fmla="*/ 5 h 6" name="T15"/>
                <a:gd fmla="*/ 1 w 407" name="T16"/>
                <a:gd fmla="*/ 5 h 6" name="T17"/>
                <a:gd fmla="*/ 1 w 407" name="T18"/>
                <a:gd fmla="*/ 5 h 6" name="T19"/>
                <a:gd fmla="*/ 1 w 407" name="T20"/>
                <a:gd fmla="*/ 5 h 6" name="T21"/>
                <a:gd fmla="*/ 1 w 407" name="T22"/>
                <a:gd fmla="*/ 5 h 6" name="T23"/>
                <a:gd fmla="*/ 1 w 407" name="T24"/>
                <a:gd fmla="*/ 5 h 6" name="T25"/>
                <a:gd fmla="*/ 1 w 407" name="T26"/>
                <a:gd fmla="*/ 5 h 6" name="T27"/>
                <a:gd fmla="*/ 1 w 407" name="T28"/>
                <a:gd fmla="*/ 5 h 6" name="T29"/>
                <a:gd fmla="*/ 2 w 407" name="T30"/>
                <a:gd fmla="*/ 5 h 6" name="T31"/>
                <a:gd fmla="*/ 2 w 407" name="T32"/>
                <a:gd fmla="*/ 5 h 6" name="T33"/>
                <a:gd fmla="*/ 2 w 407" name="T34"/>
                <a:gd fmla="*/ 5 h 6" name="T35"/>
                <a:gd fmla="*/ 2 w 407" name="T36"/>
                <a:gd fmla="*/ 5 h 6" name="T37"/>
                <a:gd fmla="*/ 2 w 407" name="T38"/>
                <a:gd fmla="*/ 4 h 6" name="T39"/>
                <a:gd fmla="*/ 2 w 407" name="T40"/>
                <a:gd fmla="*/ 4 h 6" name="T41"/>
                <a:gd fmla="*/ 2 w 407" name="T42"/>
                <a:gd fmla="*/ 4 h 6" name="T43"/>
                <a:gd fmla="*/ 3 w 407" name="T44"/>
                <a:gd fmla="*/ 4 h 6" name="T45"/>
                <a:gd fmla="*/ 3 w 407" name="T46"/>
                <a:gd fmla="*/ 4 h 6" name="T47"/>
                <a:gd fmla="*/ 3 w 407" name="T48"/>
                <a:gd fmla="*/ 4 h 6" name="T49"/>
                <a:gd fmla="*/ 3 w 407" name="T50"/>
                <a:gd fmla="*/ 4 h 6" name="T51"/>
                <a:gd fmla="*/ 3 w 407" name="T52"/>
                <a:gd fmla="*/ 4 h 6" name="T53"/>
                <a:gd fmla="*/ 3 w 407" name="T54"/>
                <a:gd fmla="*/ 4 h 6" name="T55"/>
                <a:gd fmla="*/ 3 w 407" name="T56"/>
                <a:gd fmla="*/ 4 h 6" name="T57"/>
                <a:gd fmla="*/ 3 w 407" name="T58"/>
                <a:gd fmla="*/ 4 h 6" name="T59"/>
                <a:gd fmla="*/ 3 w 407" name="T60"/>
                <a:gd fmla="*/ 4 h 6" name="T61"/>
                <a:gd fmla="*/ 4 w 407" name="T62"/>
                <a:gd fmla="*/ 4 h 6" name="T63"/>
                <a:gd fmla="*/ 4 w 407" name="T64"/>
                <a:gd fmla="*/ 4 h 6" name="T65"/>
                <a:gd fmla="*/ 4 w 407" name="T66"/>
                <a:gd fmla="*/ 3 h 6" name="T67"/>
                <a:gd fmla="*/ 4 w 407" name="T68"/>
                <a:gd fmla="*/ 3 h 6" name="T69"/>
                <a:gd fmla="*/ 4 w 407" name="T70"/>
                <a:gd fmla="*/ 3 h 6" name="T71"/>
                <a:gd fmla="*/ 407 w 407" name="T72"/>
                <a:gd fmla="*/ 0 h 6" name="T73"/>
                <a:gd fmla="*/ 406 w 407" name="T74"/>
                <a:gd fmla="*/ 0 h 6" name="T75"/>
                <a:gd fmla="*/ 406 w 407" name="T76"/>
                <a:gd fmla="*/ 0 h 6" name="T77"/>
                <a:gd fmla="*/ 406 w 407" name="T78"/>
                <a:gd fmla="*/ 0 h 6" name="T79"/>
                <a:gd fmla="*/ 10 w 407" name="T80"/>
                <a:gd fmla="*/ 0 h 6" name="T81"/>
                <a:gd fmla="*/ 10 w 407" name="T82"/>
                <a:gd fmla="*/ 0 h 6" name="T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b="b" l="0" r="r" t="0"/>
              <a:pathLst>
                <a:path h="6" w="407"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6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moveTo>
                    <a:pt x="0" y="5"/>
                  </a:moveTo>
                  <a:cubicBezTo>
                    <a:pt x="0" y="5"/>
                    <a:pt x="0" y="5"/>
                    <a:pt x="0" y="6"/>
                  </a:cubicBezTo>
                  <a:cubicBezTo>
                    <a:pt x="0" y="5"/>
                    <a:pt x="0" y="5"/>
                    <a:pt x="0" y="5"/>
                  </a:cubicBezTo>
                  <a:moveTo>
                    <a:pt x="1" y="5"/>
                  </a:moveTo>
                  <a:cubicBezTo>
                    <a:pt x="1" y="5"/>
                    <a:pt x="0" y="5"/>
                    <a:pt x="0" y="5"/>
                  </a:cubicBezTo>
                  <a:cubicBezTo>
                    <a:pt x="0" y="5"/>
                    <a:pt x="0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moveTo>
                    <a:pt x="2" y="5"/>
                  </a:move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moveTo>
                    <a:pt x="2" y="4"/>
                  </a:moveTo>
                  <a:cubicBezTo>
                    <a:pt x="2" y="4"/>
                    <a:pt x="2" y="5"/>
                    <a:pt x="2" y="5"/>
                  </a:cubicBezTo>
                  <a:cubicBezTo>
                    <a:pt x="2" y="5"/>
                    <a:pt x="2" y="4"/>
                    <a:pt x="2" y="4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2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moveTo>
                    <a:pt x="3" y="4"/>
                  </a:move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07" y="0"/>
                  </a:moveTo>
                  <a:cubicBezTo>
                    <a:pt x="407" y="0"/>
                    <a:pt x="407" y="0"/>
                    <a:pt x="407" y="0"/>
                  </a:cubicBezTo>
                  <a:cubicBezTo>
                    <a:pt x="407" y="0"/>
                    <a:pt x="407" y="0"/>
                    <a:pt x="407" y="0"/>
                  </a:cubicBezTo>
                  <a:moveTo>
                    <a:pt x="406" y="0"/>
                  </a:moveTo>
                  <a:cubicBezTo>
                    <a:pt x="406" y="0"/>
                    <a:pt x="406" y="0"/>
                    <a:pt x="406" y="0"/>
                  </a:cubicBezTo>
                  <a:cubicBezTo>
                    <a:pt x="406" y="0"/>
                    <a:pt x="406" y="0"/>
                    <a:pt x="406" y="0"/>
                  </a:cubicBezTo>
                  <a:moveTo>
                    <a:pt x="406" y="0"/>
                  </a:moveTo>
                  <a:cubicBezTo>
                    <a:pt x="406" y="0"/>
                    <a:pt x="406" y="0"/>
                    <a:pt x="406" y="0"/>
                  </a:cubicBezTo>
                  <a:cubicBezTo>
                    <a:pt x="406" y="0"/>
                    <a:pt x="406" y="0"/>
                    <a:pt x="406" y="0"/>
                  </a:cubicBezTo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b8a78265-e97d-4917-97a9-349136946ab2" id="79" name="任意多边形: 形状 78">
              <a:extLst>
                <a:ext uri="{FF2B5EF4-FFF2-40B4-BE49-F238E27FC236}">
                  <a16:creationId id="{BD677E11-795F-4F50-BC41-6B7F3F477EFD}"/>
                </a:ext>
              </a:extLst>
            </p:cNvPr>
            <p:cNvSpPr/>
            <p:nvPr/>
          </p:nvSpPr>
          <p:spPr bwMode="auto">
            <a:xfrm flipV="false" flipH="false">
              <a:off x="9123542" y="4292856"/>
              <a:ext cx="0" cy="2479"/>
            </a:xfrm>
            <a:custGeom>
              <a:avLst/>
              <a:gdLst>
                <a:gd fmla="*/ 1 h 1" name="T0"/>
                <a:gd fmla="*/ 1 h 1" name="T1"/>
                <a:gd fmla="*/ 1 h 1" name="T2"/>
                <a:gd fmla="*/ 0 h 1" name="T3"/>
                <a:gd fmla="*/ 1 h 1" name="T4"/>
                <a:gd fmla="*/ 0 h 1" name="T5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b="b" l="0" r="r" t="0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FF2D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54f0e503-3e25-4c1f-842b-ea4521307761" id="80" name="任意多边形: 形状 79">
              <a:extLst>
                <a:ext uri="{FF2B5EF4-FFF2-40B4-BE49-F238E27FC236}">
                  <a16:creationId id="{7294ECB3-85C2-433C-8F29-9C92AA4EB6A7}"/>
                </a:ext>
              </a:extLst>
            </p:cNvPr>
            <p:cNvSpPr/>
            <p:nvPr/>
          </p:nvSpPr>
          <p:spPr bwMode="auto">
            <a:xfrm flipV="false" flipH="false">
              <a:off x="9123542" y="3265416"/>
              <a:ext cx="587462" cy="1267878"/>
            </a:xfrm>
            <a:custGeom>
              <a:avLst/>
              <a:gdLst>
                <a:gd fmla="*/ 200 w 200" name="T0"/>
                <a:gd fmla="*/ 0 h 432" name="T1"/>
                <a:gd fmla="*/ 0 w 200" name="T2"/>
                <a:gd fmla="*/ 350 h 432" name="T3"/>
                <a:gd fmla="*/ 0 w 200" name="T4"/>
                <a:gd fmla="*/ 350 h 432" name="T5"/>
                <a:gd fmla="*/ 0 w 200" name="T6"/>
                <a:gd fmla="*/ 350 h 432" name="T7"/>
                <a:gd fmla="*/ 0 w 200" name="T8"/>
                <a:gd fmla="*/ 351 h 432" name="T9"/>
                <a:gd fmla="*/ 0 w 200" name="T10"/>
                <a:gd fmla="*/ 351 h 432" name="T11"/>
                <a:gd fmla="*/ 0 w 200" name="T12"/>
                <a:gd fmla="*/ 351 h 432" name="T13"/>
                <a:gd fmla="*/ 9 w 200" name="T14"/>
                <a:gd fmla="*/ 432 h 432" name="T15"/>
                <a:gd fmla="*/ 62 w 200" name="T16"/>
                <a:gd fmla="*/ 243 h 432" name="T17"/>
                <a:gd fmla="*/ 1 w 200" name="T18"/>
                <a:gd fmla="*/ 348 h 432" name="T19"/>
                <a:gd fmla="*/ 200 w 200" name="T20"/>
                <a:gd fmla="*/ 0 h 432" name="T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b="b" l="0" r="r" t="0"/>
              <a:pathLst>
                <a:path h="432" w="200">
                  <a:moveTo>
                    <a:pt x="200" y="0"/>
                  </a:moveTo>
                  <a:cubicBezTo>
                    <a:pt x="80" y="71"/>
                    <a:pt x="0" y="201"/>
                    <a:pt x="0" y="350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0" y="350"/>
                    <a:pt x="0" y="350"/>
                    <a:pt x="0" y="350"/>
                  </a:cubicBezTo>
                  <a:cubicBezTo>
                    <a:pt x="0" y="350"/>
                    <a:pt x="0" y="350"/>
                    <a:pt x="0" y="351"/>
                  </a:cubicBezTo>
                  <a:cubicBezTo>
                    <a:pt x="0" y="351"/>
                    <a:pt x="0" y="351"/>
                    <a:pt x="0" y="351"/>
                  </a:cubicBezTo>
                  <a:cubicBezTo>
                    <a:pt x="0" y="351"/>
                    <a:pt x="0" y="351"/>
                    <a:pt x="0" y="351"/>
                  </a:cubicBezTo>
                  <a:cubicBezTo>
                    <a:pt x="1" y="379"/>
                    <a:pt x="3" y="406"/>
                    <a:pt x="9" y="432"/>
                  </a:cubicBezTo>
                  <a:cubicBezTo>
                    <a:pt x="12" y="366"/>
                    <a:pt x="31" y="301"/>
                    <a:pt x="62" y="243"/>
                  </a:cubicBezTo>
                  <a:cubicBezTo>
                    <a:pt x="37" y="276"/>
                    <a:pt x="16" y="311"/>
                    <a:pt x="1" y="348"/>
                  </a:cubicBezTo>
                  <a:cubicBezTo>
                    <a:pt x="1" y="200"/>
                    <a:pt x="81" y="71"/>
                    <a:pt x="200" y="0"/>
                  </a:cubicBezTo>
                </a:path>
              </a:pathLst>
            </a:custGeom>
            <a:solidFill>
              <a:srgbClr val="FFC25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7dce1fa6-378d-4f44-afab-273e130b1982" id="81" name="任意多边形: 形状 80">
              <a:extLst>
                <a:ext uri="{FF2B5EF4-FFF2-40B4-BE49-F238E27FC236}">
                  <a16:creationId id="{88E23706-AF7D-4814-A014-E4C3A09A99D2}"/>
                </a:ext>
              </a:extLst>
            </p:cNvPr>
            <p:cNvSpPr/>
            <p:nvPr/>
          </p:nvSpPr>
          <p:spPr bwMode="auto">
            <a:xfrm flipV="false" flipH="false">
              <a:off x="9126021" y="2972924"/>
              <a:ext cx="2233349" cy="1313735"/>
            </a:xfrm>
            <a:custGeom>
              <a:avLst/>
              <a:gdLst>
                <a:gd fmla="*/ 328 w 760" name="T0"/>
                <a:gd fmla="*/ 0 h 448" name="T1"/>
                <a:gd fmla="*/ 447 w 760" name="T2"/>
                <a:gd fmla="*/ 115 h 448" name="T3"/>
                <a:gd fmla="*/ 486 w 760" name="T4"/>
                <a:gd fmla="*/ 0 h 448" name="T5"/>
                <a:gd fmla="*/ 210 w 760" name="T6"/>
                <a:gd fmla="*/ 93 h 448" name="T7"/>
                <a:gd fmla="*/ 210 w 760" name="T8"/>
                <a:gd fmla="*/ 93 h 448" name="T9"/>
                <a:gd fmla="*/ 210 w 760" name="T10"/>
                <a:gd fmla="*/ 94 h 448" name="T11"/>
                <a:gd fmla="*/ 209 w 760" name="T12"/>
                <a:gd fmla="*/ 94 h 448" name="T13"/>
                <a:gd fmla="*/ 209 w 760" name="T14"/>
                <a:gd fmla="*/ 94 h 448" name="T15"/>
                <a:gd fmla="*/ 203 w 760" name="T16"/>
                <a:gd fmla="*/ 97 h 448" name="T17"/>
                <a:gd fmla="*/ 203 w 760" name="T18"/>
                <a:gd fmla="*/ 97 h 448" name="T19"/>
                <a:gd fmla="*/ 203 w 760" name="T20"/>
                <a:gd fmla="*/ 98 h 448" name="T21"/>
                <a:gd fmla="*/ 202 w 760" name="T22"/>
                <a:gd fmla="*/ 98 h 448" name="T23"/>
                <a:gd fmla="*/ 202 w 760" name="T24"/>
                <a:gd fmla="*/ 98 h 448" name="T25"/>
                <a:gd fmla="*/ 202 w 760" name="T26"/>
                <a:gd fmla="*/ 98 h 448" name="T27"/>
                <a:gd fmla="*/ 202 w 760" name="T28"/>
                <a:gd fmla="*/ 98 h 448" name="T29"/>
                <a:gd fmla="*/ 202 w 760" name="T30"/>
                <a:gd fmla="*/ 98 h 448" name="T31"/>
                <a:gd fmla="*/ 201 w 760" name="T32"/>
                <a:gd fmla="*/ 98 h 448" name="T33"/>
                <a:gd fmla="*/ 201 w 760" name="T34"/>
                <a:gd fmla="*/ 98 h 448" name="T35"/>
                <a:gd fmla="*/ 201 w 760" name="T36"/>
                <a:gd fmla="*/ 98 h 448" name="T37"/>
                <a:gd fmla="*/ 201 w 760" name="T38"/>
                <a:gd fmla="*/ 99 h 448" name="T39"/>
                <a:gd fmla="*/ 201 w 760" name="T40"/>
                <a:gd fmla="*/ 99 h 448" name="T41"/>
                <a:gd fmla="*/ 201 w 760" name="T42"/>
                <a:gd fmla="*/ 99 h 448" name="T43"/>
                <a:gd fmla="*/ 200 w 760" name="T44"/>
                <a:gd fmla="*/ 99 h 448" name="T45"/>
                <a:gd fmla="*/ 200 w 760" name="T46"/>
                <a:gd fmla="*/ 99 h 448" name="T47"/>
                <a:gd fmla="*/ 200 w 760" name="T48"/>
                <a:gd fmla="*/ 99 h 448" name="T49"/>
                <a:gd fmla="*/ 200 w 760" name="T50"/>
                <a:gd fmla="*/ 99 h 448" name="T51"/>
                <a:gd fmla="*/ 200 w 760" name="T52"/>
                <a:gd fmla="*/ 99 h 448" name="T53"/>
                <a:gd fmla="*/ 199 w 760" name="T54"/>
                <a:gd fmla="*/ 99 h 448" name="T55"/>
                <a:gd fmla="*/ 199 w 760" name="T56"/>
                <a:gd fmla="*/ 100 h 448" name="T57"/>
                <a:gd fmla="*/ 199 w 760" name="T58"/>
                <a:gd fmla="*/ 100 h 448" name="T59"/>
                <a:gd fmla="*/ 199 w 760" name="T60"/>
                <a:gd fmla="*/ 100 h 448" name="T61"/>
                <a:gd fmla="*/ 199 w 760" name="T62"/>
                <a:gd fmla="*/ 100 h 448" name="T63"/>
                <a:gd fmla="*/ 0 w 760" name="T64"/>
                <a:gd fmla="*/ 448 h 448" name="T65"/>
                <a:gd fmla="*/ 136 w 760" name="T66"/>
                <a:gd fmla="*/ 244 h 448" name="T67"/>
                <a:gd fmla="*/ 319 w 760" name="T68"/>
                <a:gd fmla="*/ 0 h 448" name="T69"/>
                <a:gd fmla="*/ 210 w 760" name="T70"/>
                <a:gd fmla="*/ 0 h 448" name="T71"/>
                <a:gd fmla="*/ 603 w 760" name="T72"/>
                <a:gd fmla="*/ 0 h 448" name="T73"/>
                <a:gd fmla="*/ 521 w 760" name="T74"/>
                <a:gd fmla="*/ 122 h 448" name="T75"/>
                <a:gd fmla="*/ 760 w 760" name="T76"/>
                <a:gd fmla="*/ 247 h 448" name="T77"/>
                <a:gd fmla="*/ 606 w 760" name="T78"/>
                <a:gd fmla="*/ 94 h 448" name="T79"/>
                <a:gd fmla="*/ 605 w 760" name="T80"/>
                <a:gd fmla="*/ 94 h 448" name="T81"/>
                <a:gd fmla="*/ 605 w 760" name="T82"/>
                <a:gd fmla="*/ 94 h 448" name="T83"/>
                <a:gd fmla="*/ 605 w 760" name="T84"/>
                <a:gd fmla="*/ 94 h 448" name="T85"/>
                <a:gd fmla="*/ 604 w 760" name="T86"/>
                <a:gd fmla="*/ 93 h 448" name="T87"/>
                <a:gd fmla="*/ 604 w 760" name="T88"/>
                <a:gd fmla="*/ 93 h 448" name="T89"/>
                <a:gd fmla="*/ 604 w 760" name="T90"/>
                <a:gd fmla="*/ 0 h 448" name="T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b="b" l="0" r="r" t="0"/>
              <a:pathLst>
                <a:path h="448" w="760">
                  <a:moveTo>
                    <a:pt x="486" y="0"/>
                  </a:moveTo>
                  <a:cubicBezTo>
                    <a:pt x="328" y="0"/>
                    <a:pt x="328" y="0"/>
                    <a:pt x="328" y="0"/>
                  </a:cubicBezTo>
                  <a:cubicBezTo>
                    <a:pt x="297" y="142"/>
                    <a:pt x="297" y="142"/>
                    <a:pt x="297" y="142"/>
                  </a:cubicBezTo>
                  <a:cubicBezTo>
                    <a:pt x="345" y="125"/>
                    <a:pt x="395" y="115"/>
                    <a:pt x="447" y="115"/>
                  </a:cubicBezTo>
                  <a:cubicBezTo>
                    <a:pt x="469" y="115"/>
                    <a:pt x="490" y="117"/>
                    <a:pt x="512" y="120"/>
                  </a:cubicBezTo>
                  <a:cubicBezTo>
                    <a:pt x="486" y="0"/>
                    <a:pt x="486" y="0"/>
                    <a:pt x="486" y="0"/>
                  </a:cubicBezTo>
                  <a:moveTo>
                    <a:pt x="210" y="0"/>
                  </a:moveTo>
                  <a:cubicBezTo>
                    <a:pt x="210" y="93"/>
                    <a:pt x="210" y="93"/>
                    <a:pt x="210" y="93"/>
                  </a:cubicBezTo>
                  <a:cubicBezTo>
                    <a:pt x="210" y="93"/>
                    <a:pt x="210" y="93"/>
                    <a:pt x="210" y="93"/>
                  </a:cubicBezTo>
                  <a:cubicBezTo>
                    <a:pt x="210" y="93"/>
                    <a:pt x="210" y="93"/>
                    <a:pt x="210" y="93"/>
                  </a:cubicBezTo>
                  <a:cubicBezTo>
                    <a:pt x="210" y="93"/>
                    <a:pt x="210" y="93"/>
                    <a:pt x="210" y="94"/>
                  </a:cubicBezTo>
                  <a:cubicBezTo>
                    <a:pt x="210" y="94"/>
                    <a:pt x="210" y="94"/>
                    <a:pt x="210" y="94"/>
                  </a:cubicBezTo>
                  <a:cubicBezTo>
                    <a:pt x="209" y="94"/>
                    <a:pt x="209" y="94"/>
                    <a:pt x="209" y="94"/>
                  </a:cubicBezTo>
                  <a:cubicBezTo>
                    <a:pt x="209" y="94"/>
                    <a:pt x="209" y="94"/>
                    <a:pt x="209" y="94"/>
                  </a:cubicBezTo>
                  <a:cubicBezTo>
                    <a:pt x="209" y="94"/>
                    <a:pt x="209" y="94"/>
                    <a:pt x="209" y="94"/>
                  </a:cubicBezTo>
                  <a:cubicBezTo>
                    <a:pt x="209" y="94"/>
                    <a:pt x="209" y="94"/>
                    <a:pt x="209" y="94"/>
                  </a:cubicBezTo>
                  <a:cubicBezTo>
                    <a:pt x="207" y="95"/>
                    <a:pt x="205" y="96"/>
                    <a:pt x="203" y="97"/>
                  </a:cubicBezTo>
                  <a:cubicBezTo>
                    <a:pt x="203" y="97"/>
                    <a:pt x="203" y="97"/>
                    <a:pt x="203" y="97"/>
                  </a:cubicBezTo>
                  <a:cubicBezTo>
                    <a:pt x="203" y="97"/>
                    <a:pt x="203" y="97"/>
                    <a:pt x="203" y="97"/>
                  </a:cubicBezTo>
                  <a:cubicBezTo>
                    <a:pt x="203" y="97"/>
                    <a:pt x="203" y="97"/>
                    <a:pt x="203" y="97"/>
                  </a:cubicBezTo>
                  <a:cubicBezTo>
                    <a:pt x="203" y="97"/>
                    <a:pt x="203" y="98"/>
                    <a:pt x="203" y="98"/>
                  </a:cubicBezTo>
                  <a:cubicBezTo>
                    <a:pt x="203" y="98"/>
                    <a:pt x="203" y="98"/>
                    <a:pt x="203" y="98"/>
                  </a:cubicBezTo>
                  <a:cubicBezTo>
                    <a:pt x="203" y="98"/>
                    <a:pt x="202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2" y="98"/>
                    <a:pt x="202" y="98"/>
                    <a:pt x="202" y="98"/>
                  </a:cubicBezTo>
                  <a:cubicBezTo>
                    <a:pt x="201" y="98"/>
                    <a:pt x="201" y="98"/>
                    <a:pt x="201" y="98"/>
                  </a:cubicBezTo>
                  <a:cubicBezTo>
                    <a:pt x="201" y="98"/>
                    <a:pt x="201" y="98"/>
                    <a:pt x="201" y="98"/>
                  </a:cubicBezTo>
                  <a:cubicBezTo>
                    <a:pt x="201" y="98"/>
                    <a:pt x="201" y="98"/>
                    <a:pt x="201" y="98"/>
                  </a:cubicBezTo>
                  <a:cubicBezTo>
                    <a:pt x="201" y="98"/>
                    <a:pt x="201" y="98"/>
                    <a:pt x="201" y="98"/>
                  </a:cubicBezTo>
                  <a:cubicBezTo>
                    <a:pt x="201" y="98"/>
                    <a:pt x="201" y="98"/>
                    <a:pt x="201" y="98"/>
                  </a:cubicBezTo>
                  <a:cubicBezTo>
                    <a:pt x="201" y="98"/>
                    <a:pt x="201" y="98"/>
                    <a:pt x="201" y="98"/>
                  </a:cubicBezTo>
                  <a:cubicBezTo>
                    <a:pt x="201" y="98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1" y="99"/>
                    <a:pt x="201" y="99"/>
                    <a:pt x="201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200" y="99"/>
                    <a:pt x="200" y="99"/>
                    <a:pt x="200" y="99"/>
                  </a:cubicBezTo>
                  <a:cubicBezTo>
                    <a:pt x="199" y="99"/>
                    <a:pt x="199" y="99"/>
                    <a:pt x="199" y="99"/>
                  </a:cubicBezTo>
                  <a:cubicBezTo>
                    <a:pt x="199" y="99"/>
                    <a:pt x="199" y="99"/>
                    <a:pt x="199" y="99"/>
                  </a:cubicBezTo>
                  <a:cubicBezTo>
                    <a:pt x="199" y="99"/>
                    <a:pt x="199" y="99"/>
                    <a:pt x="199" y="100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80" y="171"/>
                    <a:pt x="0" y="300"/>
                    <a:pt x="0" y="448"/>
                  </a:cubicBezTo>
                  <a:cubicBezTo>
                    <a:pt x="15" y="411"/>
                    <a:pt x="36" y="376"/>
                    <a:pt x="61" y="343"/>
                  </a:cubicBezTo>
                  <a:cubicBezTo>
                    <a:pt x="81" y="307"/>
                    <a:pt x="106" y="274"/>
                    <a:pt x="136" y="244"/>
                  </a:cubicBezTo>
                  <a:cubicBezTo>
                    <a:pt x="179" y="201"/>
                    <a:pt x="231" y="167"/>
                    <a:pt x="287" y="14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0"/>
                    <a:pt x="210" y="0"/>
                    <a:pt x="210" y="0"/>
                  </a:cubicBezTo>
                  <a:moveTo>
                    <a:pt x="604" y="0"/>
                  </a:moveTo>
                  <a:cubicBezTo>
                    <a:pt x="604" y="0"/>
                    <a:pt x="603" y="0"/>
                    <a:pt x="603" y="0"/>
                  </a:cubicBezTo>
                  <a:cubicBezTo>
                    <a:pt x="495" y="0"/>
                    <a:pt x="495" y="0"/>
                    <a:pt x="495" y="0"/>
                  </a:cubicBezTo>
                  <a:cubicBezTo>
                    <a:pt x="521" y="122"/>
                    <a:pt x="521" y="122"/>
                    <a:pt x="521" y="122"/>
                  </a:cubicBezTo>
                  <a:cubicBezTo>
                    <a:pt x="610" y="137"/>
                    <a:pt x="693" y="180"/>
                    <a:pt x="757" y="244"/>
                  </a:cubicBezTo>
                  <a:cubicBezTo>
                    <a:pt x="758" y="245"/>
                    <a:pt x="759" y="246"/>
                    <a:pt x="760" y="247"/>
                  </a:cubicBezTo>
                  <a:cubicBezTo>
                    <a:pt x="724" y="183"/>
                    <a:pt x="670" y="130"/>
                    <a:pt x="606" y="94"/>
                  </a:cubicBezTo>
                  <a:cubicBezTo>
                    <a:pt x="606" y="94"/>
                    <a:pt x="606" y="94"/>
                    <a:pt x="606" y="94"/>
                  </a:cubicBezTo>
                  <a:cubicBezTo>
                    <a:pt x="606" y="94"/>
                    <a:pt x="606" y="94"/>
                    <a:pt x="605" y="94"/>
                  </a:cubicBezTo>
                  <a:cubicBezTo>
                    <a:pt x="605" y="94"/>
                    <a:pt x="605" y="94"/>
                    <a:pt x="605" y="94"/>
                  </a:cubicBezTo>
                  <a:cubicBezTo>
                    <a:pt x="605" y="94"/>
                    <a:pt x="605" y="94"/>
                    <a:pt x="605" y="94"/>
                  </a:cubicBezTo>
                  <a:cubicBezTo>
                    <a:pt x="605" y="94"/>
                    <a:pt x="605" y="94"/>
                    <a:pt x="605" y="94"/>
                  </a:cubicBezTo>
                  <a:cubicBezTo>
                    <a:pt x="605" y="94"/>
                    <a:pt x="605" y="94"/>
                    <a:pt x="605" y="94"/>
                  </a:cubicBezTo>
                  <a:cubicBezTo>
                    <a:pt x="605" y="94"/>
                    <a:pt x="605" y="94"/>
                    <a:pt x="605" y="94"/>
                  </a:cubicBezTo>
                  <a:cubicBezTo>
                    <a:pt x="605" y="94"/>
                    <a:pt x="604" y="94"/>
                    <a:pt x="604" y="94"/>
                  </a:cubicBezTo>
                  <a:cubicBezTo>
                    <a:pt x="604" y="94"/>
                    <a:pt x="604" y="94"/>
                    <a:pt x="604" y="93"/>
                  </a:cubicBezTo>
                  <a:cubicBezTo>
                    <a:pt x="604" y="93"/>
                    <a:pt x="604" y="93"/>
                    <a:pt x="604" y="93"/>
                  </a:cubicBezTo>
                  <a:cubicBezTo>
                    <a:pt x="604" y="93"/>
                    <a:pt x="604" y="93"/>
                    <a:pt x="604" y="93"/>
                  </a:cubicBezTo>
                  <a:cubicBezTo>
                    <a:pt x="604" y="93"/>
                    <a:pt x="604" y="93"/>
                    <a:pt x="604" y="93"/>
                  </a:cubicBezTo>
                  <a:cubicBezTo>
                    <a:pt x="604" y="0"/>
                    <a:pt x="604" y="0"/>
                    <a:pt x="604" y="0"/>
                  </a:cubicBezTo>
                </a:path>
              </a:pathLst>
            </a:custGeom>
            <a:solidFill>
              <a:srgbClr val="FFB84D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8522b7c5-8c07-405a-8039-62177f97235c" id="84" name="任意多边形: 形状 83">
              <a:extLst>
                <a:ext uri="{FF2B5EF4-FFF2-40B4-BE49-F238E27FC236}">
                  <a16:creationId id="{61C1D198-C4CA-4C6C-BB1E-517E1BFB3A8E}"/>
                </a:ext>
              </a:extLst>
            </p:cNvPr>
            <p:cNvSpPr/>
            <p:nvPr/>
          </p:nvSpPr>
          <p:spPr bwMode="auto">
            <a:xfrm flipV="false" flipH="false">
              <a:off x="10521554" y="2820482"/>
              <a:ext cx="325955" cy="1399251"/>
            </a:xfrm>
            <a:custGeom>
              <a:avLst/>
              <a:gdLst>
                <a:gd fmla="*/ 106 w 111" name="T0"/>
                <a:gd fmla="*/ 477 h 477" name="T1"/>
                <a:gd fmla="*/ 102 w 111" name="T2"/>
                <a:gd fmla="*/ 474 h 477" name="T3"/>
                <a:gd fmla="*/ 1 w 111" name="T4"/>
                <a:gd fmla="*/ 6 h 477" name="T5"/>
                <a:gd fmla="*/ 4 w 111" name="T6"/>
                <a:gd fmla="*/ 0 h 477" name="T7"/>
                <a:gd fmla="*/ 9 w 111" name="T8"/>
                <a:gd fmla="*/ 4 h 477" name="T9"/>
                <a:gd fmla="*/ 111 w 111" name="T10"/>
                <a:gd fmla="*/ 472 h 477" name="T11"/>
                <a:gd fmla="*/ 107 w 111" name="T12"/>
                <a:gd fmla="*/ 477 h 477" name="T13"/>
                <a:gd fmla="*/ 106 w 111" name="T14"/>
                <a:gd fmla="*/ 477 h 477" name="T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b="b" l="0" r="r" t="0"/>
              <a:pathLst>
                <a:path h="477" w="111">
                  <a:moveTo>
                    <a:pt x="106" y="477"/>
                  </a:moveTo>
                  <a:cubicBezTo>
                    <a:pt x="104" y="477"/>
                    <a:pt x="102" y="476"/>
                    <a:pt x="102" y="474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0" y="3"/>
                    <a:pt x="2" y="1"/>
                    <a:pt x="4" y="0"/>
                  </a:cubicBezTo>
                  <a:cubicBezTo>
                    <a:pt x="7" y="0"/>
                    <a:pt x="9" y="1"/>
                    <a:pt x="9" y="4"/>
                  </a:cubicBezTo>
                  <a:cubicBezTo>
                    <a:pt x="111" y="472"/>
                    <a:pt x="111" y="472"/>
                    <a:pt x="111" y="472"/>
                  </a:cubicBezTo>
                  <a:cubicBezTo>
                    <a:pt x="111" y="474"/>
                    <a:pt x="110" y="477"/>
                    <a:pt x="107" y="477"/>
                  </a:cubicBezTo>
                  <a:cubicBezTo>
                    <a:pt x="106" y="477"/>
                    <a:pt x="106" y="477"/>
                    <a:pt x="106" y="477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79df4838-5624-4506-bdfd-bb2264991fe7" id="85" name="任意多边形: 形状 84">
              <a:extLst>
                <a:ext uri="{FF2B5EF4-FFF2-40B4-BE49-F238E27FC236}">
                  <a16:creationId id="{73212FF7-DFD4-4985-B3C4-6316A668B7A8}"/>
                </a:ext>
              </a:extLst>
            </p:cNvPr>
            <p:cNvSpPr/>
            <p:nvPr/>
          </p:nvSpPr>
          <p:spPr bwMode="auto">
            <a:xfrm flipV="false" flipH="false">
              <a:off x="9837421" y="2820482"/>
              <a:ext cx="285056" cy="1205910"/>
            </a:xfrm>
            <a:custGeom>
              <a:avLst/>
              <a:gdLst>
                <a:gd fmla="*/ 5 w 97" name="T0"/>
                <a:gd fmla="*/ 411 h 411" name="T1"/>
                <a:gd fmla="*/ 4 w 97" name="T2"/>
                <a:gd fmla="*/ 411 h 411" name="T3"/>
                <a:gd fmla="*/ 0 w 97" name="T4"/>
                <a:gd fmla="*/ 405 h 411" name="T5"/>
                <a:gd fmla="*/ 88 w 97" name="T6"/>
                <a:gd fmla="*/ 4 h 411" name="T7"/>
                <a:gd fmla="*/ 93 w 97" name="T8"/>
                <a:gd fmla="*/ 0 h 411" name="T9"/>
                <a:gd fmla="*/ 96 w 97" name="T10"/>
                <a:gd fmla="*/ 6 h 411" name="T11"/>
                <a:gd fmla="*/ 9 w 97" name="T12"/>
                <a:gd fmla="*/ 407 h 411" name="T13"/>
                <a:gd fmla="*/ 5 w 97" name="T14"/>
                <a:gd fmla="*/ 411 h 411" name="T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b="b" l="0" r="r" t="0"/>
              <a:pathLst>
                <a:path h="411" w="97">
                  <a:moveTo>
                    <a:pt x="5" y="411"/>
                  </a:moveTo>
                  <a:cubicBezTo>
                    <a:pt x="4" y="411"/>
                    <a:pt x="4" y="411"/>
                    <a:pt x="4" y="411"/>
                  </a:cubicBezTo>
                  <a:cubicBezTo>
                    <a:pt x="1" y="410"/>
                    <a:pt x="0" y="408"/>
                    <a:pt x="0" y="405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1"/>
                    <a:pt x="90" y="0"/>
                    <a:pt x="93" y="0"/>
                  </a:cubicBezTo>
                  <a:cubicBezTo>
                    <a:pt x="95" y="1"/>
                    <a:pt x="97" y="3"/>
                    <a:pt x="96" y="6"/>
                  </a:cubicBezTo>
                  <a:cubicBezTo>
                    <a:pt x="9" y="407"/>
                    <a:pt x="9" y="407"/>
                    <a:pt x="9" y="407"/>
                  </a:cubicBezTo>
                  <a:cubicBezTo>
                    <a:pt x="8" y="409"/>
                    <a:pt x="7" y="411"/>
                    <a:pt x="5" y="411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9951fdde-e170-456b-ab10-8612bd0748f7" id="86" name="任意多边形: 形状 85">
              <a:extLst>
                <a:ext uri="{FF2B5EF4-FFF2-40B4-BE49-F238E27FC236}">
                  <a16:creationId id="{534F4C73-DE10-4F3A-AD56-508D32170159}"/>
                </a:ext>
              </a:extLst>
            </p:cNvPr>
            <p:cNvSpPr/>
            <p:nvPr/>
          </p:nvSpPr>
          <p:spPr bwMode="auto">
            <a:xfrm flipV="false" flipH="false">
              <a:off x="9745707" y="1831463"/>
              <a:ext cx="1152617" cy="516819"/>
            </a:xfrm>
            <a:custGeom>
              <a:avLst/>
              <a:gdLst>
                <a:gd fmla="*/ 392 w 392" name="T0"/>
                <a:gd fmla="*/ 176 h 176" name="T1"/>
                <a:gd fmla="*/ 196 w 392" name="T2"/>
                <a:gd fmla="*/ 0 h 176" name="T3"/>
                <a:gd fmla="*/ 0 w 392" name="T4"/>
                <a:gd fmla="*/ 176 h 176" name="T5"/>
                <a:gd fmla="*/ 392 w 392" name="T6"/>
                <a:gd fmla="*/ 176 h 176" name="T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b="b" l="0" r="r" t="0"/>
              <a:pathLst>
                <a:path h="176" w="392">
                  <a:moveTo>
                    <a:pt x="392" y="176"/>
                  </a:moveTo>
                  <a:cubicBezTo>
                    <a:pt x="382" y="77"/>
                    <a:pt x="298" y="0"/>
                    <a:pt x="196" y="0"/>
                  </a:cubicBezTo>
                  <a:cubicBezTo>
                    <a:pt x="94" y="0"/>
                    <a:pt x="10" y="77"/>
                    <a:pt x="0" y="176"/>
                  </a:cubicBezTo>
                  <a:cubicBezTo>
                    <a:pt x="392" y="176"/>
                    <a:pt x="392" y="176"/>
                    <a:pt x="392" y="176"/>
                  </a:cubicBezTo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eec4df5f-86bb-4a39-b799-5ce84cc9703c" id="87" name="任意多边形: 形状 86">
              <a:extLst>
                <a:ext uri="{FF2B5EF4-FFF2-40B4-BE49-F238E27FC236}">
                  <a16:creationId id="{786F0416-A172-4D01-8961-683254AC74D8}"/>
                </a:ext>
              </a:extLst>
            </p:cNvPr>
            <p:cNvSpPr/>
            <p:nvPr/>
          </p:nvSpPr>
          <p:spPr bwMode="auto">
            <a:xfrm flipV="false" flipH="false">
              <a:off x="10319537" y="1981427"/>
              <a:ext cx="40900" cy="0"/>
            </a:xfrm>
            <a:custGeom>
              <a:avLst/>
              <a:gdLst>
                <a:gd fmla="*/ 9 w 14" name="T0"/>
                <a:gd fmla="*/ 0 w 14" name="T1"/>
                <a:gd fmla="*/ 14 w 14" name="T2"/>
                <a:gd fmla="*/ 9 w 14" name="T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b="b" l="0" r="r" t="0"/>
              <a:pathLst>
                <a:path w="14">
                  <a:moveTo>
                    <a:pt x="9" y="0"/>
                  </a:moveTo>
                  <a:cubicBezTo>
                    <a:pt x="6" y="0"/>
                    <a:pt x="3" y="0"/>
                    <a:pt x="0" y="0"/>
                  </a:cubicBezTo>
                  <a:cubicBezTo>
                    <a:pt x="5" y="0"/>
                    <a:pt x="9" y="0"/>
                    <a:pt x="14" y="0"/>
                  </a:cubicBezTo>
                  <a:cubicBezTo>
                    <a:pt x="13" y="0"/>
                    <a:pt x="11" y="0"/>
                    <a:pt x="9" y="0"/>
                  </a:cubicBezTo>
                </a:path>
              </a:pathLst>
            </a:custGeom>
            <a:solidFill>
              <a:srgbClr val="696969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b1a56f38-d3b7-4420-be64-176847b60beb" id="88" name="任意多边形: 形状 87">
              <a:extLst>
                <a:ext uri="{FF2B5EF4-FFF2-40B4-BE49-F238E27FC236}">
                  <a16:creationId id="{60BE928B-17D7-4504-A4D6-DEE21A33B787}"/>
                </a:ext>
              </a:extLst>
            </p:cNvPr>
            <p:cNvSpPr/>
            <p:nvPr/>
          </p:nvSpPr>
          <p:spPr bwMode="auto">
            <a:xfrm flipV="false" flipH="false">
              <a:off x="10315819" y="1831463"/>
              <a:ext cx="87995" cy="6197"/>
            </a:xfrm>
            <a:custGeom>
              <a:avLst/>
              <a:gdLst>
                <a:gd fmla="*/ 0 w 30" name="T0"/>
                <a:gd fmla="*/ 0 h 2" name="T1"/>
                <a:gd fmla="*/ 0 w 30" name="T2"/>
                <a:gd fmla="*/ 0 h 2" name="T3"/>
                <a:gd fmla="*/ 0 w 30" name="T4"/>
                <a:gd fmla="*/ 0 h 2" name="T5"/>
                <a:gd fmla="*/ 0 w 30" name="T6"/>
                <a:gd fmla="*/ 0 h 2" name="T7"/>
                <a:gd fmla="*/ 0 w 30" name="T8"/>
                <a:gd fmla="*/ 0 h 2" name="T9"/>
                <a:gd fmla="*/ 0 w 30" name="T10"/>
                <a:gd fmla="*/ 0 h 2" name="T11"/>
                <a:gd fmla="*/ 0 w 30" name="T12"/>
                <a:gd fmla="*/ 0 h 2" name="T13"/>
                <a:gd fmla="*/ 0 w 30" name="T14"/>
                <a:gd fmla="*/ 0 h 2" name="T15"/>
                <a:gd fmla="*/ 0 w 30" name="T16"/>
                <a:gd fmla="*/ 0 h 2" name="T17"/>
                <a:gd fmla="*/ 0 w 30" name="T18"/>
                <a:gd fmla="*/ 0 h 2" name="T19"/>
                <a:gd fmla="*/ 0 w 30" name="T20"/>
                <a:gd fmla="*/ 0 h 2" name="T21"/>
                <a:gd fmla="*/ 0 w 30" name="T22"/>
                <a:gd fmla="*/ 0 h 2" name="T23"/>
                <a:gd fmla="*/ 1 w 30" name="T24"/>
                <a:gd fmla="*/ 0 h 2" name="T25"/>
                <a:gd fmla="*/ 1 w 30" name="T26"/>
                <a:gd fmla="*/ 0 h 2" name="T27"/>
                <a:gd fmla="*/ 1 w 30" name="T28"/>
                <a:gd fmla="*/ 0 h 2" name="T29"/>
                <a:gd fmla="*/ 1 w 30" name="T30"/>
                <a:gd fmla="*/ 0 h 2" name="T31"/>
                <a:gd fmla="*/ 1 w 30" name="T32"/>
                <a:gd fmla="*/ 0 h 2" name="T33"/>
                <a:gd fmla="*/ 1 w 30" name="T34"/>
                <a:gd fmla="*/ 0 h 2" name="T35"/>
                <a:gd fmla="*/ 1 w 30" name="T36"/>
                <a:gd fmla="*/ 0 h 2" name="T37"/>
                <a:gd fmla="*/ 1 w 30" name="T38"/>
                <a:gd fmla="*/ 0 h 2" name="T39"/>
                <a:gd fmla="*/ 1 w 30" name="T40"/>
                <a:gd fmla="*/ 0 h 2" name="T41"/>
                <a:gd fmla="*/ 1 w 30" name="T42"/>
                <a:gd fmla="*/ 0 h 2" name="T43"/>
                <a:gd fmla="*/ 1 w 30" name="T44"/>
                <a:gd fmla="*/ 0 h 2" name="T45"/>
                <a:gd fmla="*/ 1 w 30" name="T46"/>
                <a:gd fmla="*/ 0 h 2" name="T47"/>
                <a:gd fmla="*/ 1 w 30" name="T48"/>
                <a:gd fmla="*/ 0 h 2" name="T49"/>
                <a:gd fmla="*/ 1 w 30" name="T50"/>
                <a:gd fmla="*/ 0 h 2" name="T51"/>
                <a:gd fmla="*/ 1 w 30" name="T52"/>
                <a:gd fmla="*/ 0 h 2" name="T53"/>
                <a:gd fmla="*/ 1 w 30" name="T54"/>
                <a:gd fmla="*/ 0 h 2" name="T55"/>
                <a:gd fmla="*/ 1 w 30" name="T56"/>
                <a:gd fmla="*/ 0 h 2" name="T57"/>
                <a:gd fmla="*/ 1 w 30" name="T58"/>
                <a:gd fmla="*/ 0 h 2" name="T59"/>
                <a:gd fmla="*/ 1 w 30" name="T60"/>
                <a:gd fmla="*/ 0 h 2" name="T61"/>
                <a:gd fmla="*/ 1 w 30" name="T62"/>
                <a:gd fmla="*/ 0 h 2" name="T63"/>
                <a:gd fmla="*/ 1 w 30" name="T64"/>
                <a:gd fmla="*/ 0 h 2" name="T65"/>
                <a:gd fmla="*/ 2 w 30" name="T66"/>
                <a:gd fmla="*/ 0 h 2" name="T67"/>
                <a:gd fmla="*/ 2 w 30" name="T68"/>
                <a:gd fmla="*/ 0 h 2" name="T69"/>
                <a:gd fmla="*/ 2 w 30" name="T70"/>
                <a:gd fmla="*/ 0 h 2" name="T71"/>
                <a:gd fmla="*/ 2 w 30" name="T72"/>
                <a:gd fmla="*/ 0 h 2" name="T73"/>
                <a:gd fmla="*/ 2 w 30" name="T74"/>
                <a:gd fmla="*/ 0 h 2" name="T75"/>
                <a:gd fmla="*/ 2 w 30" name="T76"/>
                <a:gd fmla="*/ 0 h 2" name="T77"/>
                <a:gd fmla="*/ 2 w 30" name="T78"/>
                <a:gd fmla="*/ 0 h 2" name="T79"/>
                <a:gd fmla="*/ 2 w 30" name="T80"/>
                <a:gd fmla="*/ 0 h 2" name="T81"/>
                <a:gd fmla="*/ 2 w 30" name="T82"/>
                <a:gd fmla="*/ 0 h 2" name="T83"/>
                <a:gd fmla="*/ 30 w 30" name="T84"/>
                <a:gd fmla="*/ 2 h 2" name="T85"/>
                <a:gd fmla="*/ 30 w 30" name="T86"/>
                <a:gd fmla="*/ 2 h 2" name="T87"/>
                <a:gd fmla="*/ 2 w 30" name="T88"/>
                <a:gd fmla="*/ 0 h 2" name="T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b="b" l="0" r="r" t="0"/>
              <a:pathLst>
                <a:path h="2" w="3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1" y="0"/>
                    <a:pt x="21" y="0"/>
                    <a:pt x="30" y="2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21" y="0"/>
                    <a:pt x="11" y="0"/>
                    <a:pt x="2" y="0"/>
                  </a:cubicBezTo>
                </a:path>
              </a:pathLst>
            </a:custGeom>
            <a:solidFill>
              <a:srgbClr val="454545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752ea875-dc7f-4e5e-8a63-d58197678b9f" id="89" name="任意多边形: 形状 88">
              <a:extLst>
                <a:ext uri="{FF2B5EF4-FFF2-40B4-BE49-F238E27FC236}">
                  <a16:creationId id="{125965A8-266A-4058-90F1-D223D1623800}"/>
                </a:ext>
              </a:extLst>
            </p:cNvPr>
            <p:cNvSpPr/>
            <p:nvPr/>
          </p:nvSpPr>
          <p:spPr bwMode="auto">
            <a:xfrm flipV="false" flipH="false">
              <a:off x="9754383" y="1831463"/>
              <a:ext cx="1135265" cy="463526"/>
            </a:xfrm>
            <a:custGeom>
              <a:avLst/>
              <a:gdLst>
                <a:gd fmla="*/ 193 w 386" name="T0"/>
                <a:gd fmla="*/ 0 h 158" name="T1"/>
                <a:gd fmla="*/ 193 w 386" name="T2"/>
                <a:gd fmla="*/ 0 h 158" name="T3"/>
                <a:gd fmla="*/ 193 w 386" name="T4"/>
                <a:gd fmla="*/ 0 h 158" name="T5"/>
                <a:gd fmla="*/ 193 w 386" name="T6"/>
                <a:gd fmla="*/ 0 h 158" name="T7"/>
                <a:gd fmla="*/ 193 w 386" name="T8"/>
                <a:gd fmla="*/ 0 h 158" name="T9"/>
                <a:gd fmla="*/ 193 w 386" name="T10"/>
                <a:gd fmla="*/ 0 h 158" name="T11"/>
                <a:gd fmla="*/ 192 w 386" name="T12"/>
                <a:gd fmla="*/ 0 h 158" name="T13"/>
                <a:gd fmla="*/ 192 w 386" name="T14"/>
                <a:gd fmla="*/ 0 h 158" name="T15"/>
                <a:gd fmla="*/ 192 w 386" name="T16"/>
                <a:gd fmla="*/ 0 h 158" name="T17"/>
                <a:gd fmla="*/ 192 w 386" name="T18"/>
                <a:gd fmla="*/ 0 h 158" name="T19"/>
                <a:gd fmla="*/ 192 w 386" name="T20"/>
                <a:gd fmla="*/ 0 h 158" name="T21"/>
                <a:gd fmla="*/ 192 w 386" name="T22"/>
                <a:gd fmla="*/ 0 h 158" name="T23"/>
                <a:gd fmla="*/ 192 w 386" name="T24"/>
                <a:gd fmla="*/ 0 h 158" name="T25"/>
                <a:gd fmla="*/ 192 w 386" name="T26"/>
                <a:gd fmla="*/ 0 h 158" name="T27"/>
                <a:gd fmla="*/ 192 w 386" name="T28"/>
                <a:gd fmla="*/ 0 h 158" name="T29"/>
                <a:gd fmla="*/ 192 w 386" name="T30"/>
                <a:gd fmla="*/ 0 h 158" name="T31"/>
                <a:gd fmla="*/ 192 w 386" name="T32"/>
                <a:gd fmla="*/ 0 h 158" name="T33"/>
                <a:gd fmla="*/ 192 w 386" name="T34"/>
                <a:gd fmla="*/ 0 h 158" name="T35"/>
                <a:gd fmla="*/ 192 w 386" name="T36"/>
                <a:gd fmla="*/ 0 h 158" name="T37"/>
                <a:gd fmla="*/ 192 w 386" name="T38"/>
                <a:gd fmla="*/ 0 h 158" name="T39"/>
                <a:gd fmla="*/ 191 w 386" name="T40"/>
                <a:gd fmla="*/ 0 h 158" name="T41"/>
                <a:gd fmla="*/ 191 w 386" name="T42"/>
                <a:gd fmla="*/ 0 h 158" name="T43"/>
                <a:gd fmla="*/ 191 w 386" name="T44"/>
                <a:gd fmla="*/ 0 h 158" name="T45"/>
                <a:gd fmla="*/ 191 w 386" name="T46"/>
                <a:gd fmla="*/ 0 h 158" name="T47"/>
                <a:gd fmla="*/ 191 w 386" name="T48"/>
                <a:gd fmla="*/ 0 h 158" name="T49"/>
                <a:gd fmla="*/ 191 w 386" name="T50"/>
                <a:gd fmla="*/ 0 h 158" name="T51"/>
                <a:gd fmla="*/ 191 w 386" name="T52"/>
                <a:gd fmla="*/ 0 h 158" name="T53"/>
                <a:gd fmla="*/ 191 w 386" name="T54"/>
                <a:gd fmla="*/ 0 h 158" name="T55"/>
                <a:gd fmla="*/ 123 w 386" name="T56"/>
                <a:gd fmla="*/ 12 h 158" name="T57"/>
                <a:gd fmla="*/ 181 w 386" name="T58"/>
                <a:gd fmla="*/ 5 h 158" name="T59"/>
                <a:gd fmla="*/ 189 w 386" name="T60"/>
                <a:gd fmla="*/ 4 h 158" name="T61"/>
                <a:gd fmla="*/ 329 w 386" name="T62"/>
                <a:gd fmla="*/ 109 h 158" name="T63"/>
                <a:gd fmla="*/ 308 w 386" name="T64"/>
                <a:gd fmla="*/ 140 h 158" name="T65"/>
                <a:gd fmla="*/ 4 w 386" name="T66"/>
                <a:gd fmla="*/ 140 h 158" name="T67"/>
                <a:gd fmla="*/ 0 w 386" name="T68"/>
                <a:gd fmla="*/ 158 h 158" name="T69"/>
                <a:gd fmla="*/ 386 w 386" name="T70"/>
                <a:gd fmla="*/ 158 h 158" name="T71"/>
                <a:gd fmla="*/ 221 w 386" name="T72"/>
                <a:gd fmla="*/ 2 h 158" name="T73"/>
                <a:gd fmla="*/ 193 w 386" name="T74"/>
                <a:gd fmla="*/ 0 h 158" name="T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b="b" l="0" r="r" t="0"/>
              <a:pathLst>
                <a:path h="158" w="386">
                  <a:moveTo>
                    <a:pt x="193" y="0"/>
                  </a:move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67" y="0"/>
                    <a:pt x="144" y="4"/>
                    <a:pt x="123" y="12"/>
                  </a:cubicBezTo>
                  <a:cubicBezTo>
                    <a:pt x="143" y="9"/>
                    <a:pt x="162" y="6"/>
                    <a:pt x="181" y="5"/>
                  </a:cubicBezTo>
                  <a:cubicBezTo>
                    <a:pt x="183" y="4"/>
                    <a:pt x="186" y="4"/>
                    <a:pt x="189" y="4"/>
                  </a:cubicBezTo>
                  <a:cubicBezTo>
                    <a:pt x="247" y="4"/>
                    <a:pt x="324" y="46"/>
                    <a:pt x="329" y="109"/>
                  </a:cubicBezTo>
                  <a:cubicBezTo>
                    <a:pt x="334" y="123"/>
                    <a:pt x="327" y="140"/>
                    <a:pt x="308" y="140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3" y="146"/>
                    <a:pt x="1" y="152"/>
                    <a:pt x="0" y="158"/>
                  </a:cubicBezTo>
                  <a:cubicBezTo>
                    <a:pt x="386" y="158"/>
                    <a:pt x="386" y="158"/>
                    <a:pt x="386" y="158"/>
                  </a:cubicBezTo>
                  <a:cubicBezTo>
                    <a:pt x="370" y="77"/>
                    <a:pt x="304" y="14"/>
                    <a:pt x="221" y="2"/>
                  </a:cubicBezTo>
                  <a:cubicBezTo>
                    <a:pt x="212" y="0"/>
                    <a:pt x="202" y="0"/>
                    <a:pt x="193" y="0"/>
                  </a:cubicBezTo>
                </a:path>
              </a:pathLst>
            </a:custGeom>
            <a:solidFill>
              <a:srgbClr val="696969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ec50a38f-e288-4dc5-9cbc-a281ea559336" id="90" name="任意多边形: 形状 89">
              <a:extLst>
                <a:ext uri="{FF2B5EF4-FFF2-40B4-BE49-F238E27FC236}">
                  <a16:creationId id="{DD93CEEE-74F1-4559-AE52-DB2DB80E774D}"/>
                </a:ext>
              </a:extLst>
            </p:cNvPr>
            <p:cNvSpPr/>
            <p:nvPr/>
          </p:nvSpPr>
          <p:spPr bwMode="auto">
            <a:xfrm flipV="false" flipH="false">
              <a:off x="9634164" y="2746120"/>
              <a:ext cx="1375703" cy="226806"/>
            </a:xfrm>
            <a:custGeom>
              <a:avLst/>
              <a:gdLst>
                <a:gd fmla="*/ 38 w 468" name="T0"/>
                <a:gd fmla="*/ 77 h 77" name="T1"/>
                <a:gd fmla="*/ 430 w 468" name="T2"/>
                <a:gd fmla="*/ 77 h 77" name="T3"/>
                <a:gd fmla="*/ 468 w 468" name="T4"/>
                <a:gd fmla="*/ 38 h 77" name="T5"/>
                <a:gd fmla="*/ 430 w 468" name="T6"/>
                <a:gd fmla="*/ 0 h 77" name="T7"/>
                <a:gd fmla="*/ 38 w 468" name="T8"/>
                <a:gd fmla="*/ 0 h 77" name="T9"/>
                <a:gd fmla="*/ 0 w 468" name="T10"/>
                <a:gd fmla="*/ 38 h 77" name="T11"/>
                <a:gd fmla="*/ 38 w 468" name="T12"/>
                <a:gd fmla="*/ 77 h 77" name="T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b="b" l="0" r="r" t="0"/>
              <a:pathLst>
                <a:path h="77" w="468">
                  <a:moveTo>
                    <a:pt x="38" y="77"/>
                  </a:moveTo>
                  <a:cubicBezTo>
                    <a:pt x="430" y="77"/>
                    <a:pt x="430" y="77"/>
                    <a:pt x="430" y="77"/>
                  </a:cubicBezTo>
                  <a:cubicBezTo>
                    <a:pt x="451" y="77"/>
                    <a:pt x="468" y="59"/>
                    <a:pt x="468" y="38"/>
                  </a:cubicBezTo>
                  <a:cubicBezTo>
                    <a:pt x="468" y="17"/>
                    <a:pt x="451" y="0"/>
                    <a:pt x="430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59"/>
                    <a:pt x="17" y="77"/>
                    <a:pt x="38" y="77"/>
                  </a:cubicBezTo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862d3867-76fe-4d09-8ff7-e67abae0c339" id="91" name="任意多边形: 形状 90">
              <a:extLst>
                <a:ext uri="{FF2B5EF4-FFF2-40B4-BE49-F238E27FC236}">
                  <a16:creationId id="{668E213B-8163-4947-8B5C-B71FAC43A742}"/>
                </a:ext>
              </a:extLst>
            </p:cNvPr>
            <p:cNvSpPr/>
            <p:nvPr/>
          </p:nvSpPr>
          <p:spPr bwMode="auto">
            <a:xfrm flipV="false" flipH="false">
              <a:off x="9634164" y="2520554"/>
              <a:ext cx="1375703" cy="225565"/>
            </a:xfrm>
            <a:custGeom>
              <a:avLst/>
              <a:gdLst>
                <a:gd fmla="*/ 38 w 468" name="T0"/>
                <a:gd fmla="*/ 77 h 77" name="T1"/>
                <a:gd fmla="*/ 430 w 468" name="T2"/>
                <a:gd fmla="*/ 77 h 77" name="T3"/>
                <a:gd fmla="*/ 468 w 468" name="T4"/>
                <a:gd fmla="*/ 38 h 77" name="T5"/>
                <a:gd fmla="*/ 430 w 468" name="T6"/>
                <a:gd fmla="*/ 0 h 77" name="T7"/>
                <a:gd fmla="*/ 38 w 468" name="T8"/>
                <a:gd fmla="*/ 0 h 77" name="T9"/>
                <a:gd fmla="*/ 0 w 468" name="T10"/>
                <a:gd fmla="*/ 38 h 77" name="T11"/>
                <a:gd fmla="*/ 38 w 468" name="T12"/>
                <a:gd fmla="*/ 77 h 77" name="T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b="b" l="0" r="r" t="0"/>
              <a:pathLst>
                <a:path h="77" w="468">
                  <a:moveTo>
                    <a:pt x="38" y="77"/>
                  </a:moveTo>
                  <a:cubicBezTo>
                    <a:pt x="430" y="77"/>
                    <a:pt x="430" y="77"/>
                    <a:pt x="430" y="77"/>
                  </a:cubicBezTo>
                  <a:cubicBezTo>
                    <a:pt x="451" y="77"/>
                    <a:pt x="468" y="60"/>
                    <a:pt x="468" y="38"/>
                  </a:cubicBezTo>
                  <a:cubicBezTo>
                    <a:pt x="468" y="17"/>
                    <a:pt x="451" y="0"/>
                    <a:pt x="430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60"/>
                    <a:pt x="17" y="77"/>
                    <a:pt x="38" y="77"/>
                  </a:cubicBezTo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66df92f1-5c0b-4a74-9472-66312ca93dc9" id="92" name="任意多边形: 形状 91">
              <a:extLst>
                <a:ext uri="{FF2B5EF4-FFF2-40B4-BE49-F238E27FC236}">
                  <a16:creationId id="{9F62C1D8-0F09-471F-9AE5-91A5EDB7D886}"/>
                </a:ext>
              </a:extLst>
            </p:cNvPr>
            <p:cNvSpPr/>
            <p:nvPr/>
          </p:nvSpPr>
          <p:spPr bwMode="auto">
            <a:xfrm flipV="false" flipH="false">
              <a:off x="9634164" y="2294989"/>
              <a:ext cx="1375703" cy="225565"/>
            </a:xfrm>
            <a:custGeom>
              <a:avLst/>
              <a:gdLst>
                <a:gd fmla="*/ 38 w 468" name="T0"/>
                <a:gd fmla="*/ 77 h 77" name="T1"/>
                <a:gd fmla="*/ 430 w 468" name="T2"/>
                <a:gd fmla="*/ 77 h 77" name="T3"/>
                <a:gd fmla="*/ 468 w 468" name="T4"/>
                <a:gd fmla="*/ 39 h 77" name="T5"/>
                <a:gd fmla="*/ 430 w 468" name="T6"/>
                <a:gd fmla="*/ 0 h 77" name="T7"/>
                <a:gd fmla="*/ 38 w 468" name="T8"/>
                <a:gd fmla="*/ 0 h 77" name="T9"/>
                <a:gd fmla="*/ 0 w 468" name="T10"/>
                <a:gd fmla="*/ 39 h 77" name="T11"/>
                <a:gd fmla="*/ 38 w 468" name="T12"/>
                <a:gd fmla="*/ 77 h 77" name="T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b="b" l="0" r="r" t="0"/>
              <a:pathLst>
                <a:path h="77" w="468">
                  <a:moveTo>
                    <a:pt x="38" y="77"/>
                  </a:moveTo>
                  <a:cubicBezTo>
                    <a:pt x="430" y="77"/>
                    <a:pt x="430" y="77"/>
                    <a:pt x="430" y="77"/>
                  </a:cubicBezTo>
                  <a:cubicBezTo>
                    <a:pt x="451" y="77"/>
                    <a:pt x="468" y="60"/>
                    <a:pt x="468" y="39"/>
                  </a:cubicBezTo>
                  <a:cubicBezTo>
                    <a:pt x="468" y="17"/>
                    <a:pt x="451" y="0"/>
                    <a:pt x="430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9"/>
                  </a:cubicBezTo>
                  <a:cubicBezTo>
                    <a:pt x="0" y="60"/>
                    <a:pt x="17" y="77"/>
                    <a:pt x="38" y="77"/>
                  </a:cubicBezTo>
                </a:path>
              </a:pathLst>
            </a:custGeom>
            <a:solidFill>
              <a:srgbClr val="666666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8be86fe0-150a-4e40-b2f4-3876333c26f7" id="93" name="任意多边形: 形状 92">
              <a:extLst>
                <a:ext uri="{FF2B5EF4-FFF2-40B4-BE49-F238E27FC236}">
                  <a16:creationId id="{311A9160-5D50-4B63-9DF4-FD879B938330}"/>
                </a:ext>
              </a:extLst>
            </p:cNvPr>
            <p:cNvSpPr/>
            <p:nvPr/>
          </p:nvSpPr>
          <p:spPr bwMode="auto">
            <a:xfrm flipV="false" flipH="false">
              <a:off x="10266243" y="4237084"/>
              <a:ext cx="1169967" cy="1167488"/>
            </a:xfrm>
            <a:custGeom>
              <a:avLst/>
              <a:gdLst>
                <a:gd fmla="*/ 377 w 398" name="T0"/>
                <a:gd fmla="*/ 0 h 398" name="T1"/>
                <a:gd fmla="*/ 356 w 398" name="T2"/>
                <a:gd fmla="*/ 21 h 398" name="T3"/>
                <a:gd fmla="*/ 21 w 398" name="T4"/>
                <a:gd fmla="*/ 356 h 398" name="T5"/>
                <a:gd fmla="*/ 0 w 398" name="T6"/>
                <a:gd fmla="*/ 377 h 398" name="T7"/>
                <a:gd fmla="*/ 21 w 398" name="T8"/>
                <a:gd fmla="*/ 398 h 398" name="T9"/>
                <a:gd fmla="*/ 398 w 398" name="T10"/>
                <a:gd fmla="*/ 21 h 398" name="T11"/>
                <a:gd fmla="*/ 377 w 398" name="T12"/>
                <a:gd fmla="*/ 0 h 398" name="T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b="b" l="0" r="r" t="0"/>
              <a:pathLst>
                <a:path h="398" w="398">
                  <a:moveTo>
                    <a:pt x="377" y="0"/>
                  </a:moveTo>
                  <a:cubicBezTo>
                    <a:pt x="366" y="0"/>
                    <a:pt x="356" y="10"/>
                    <a:pt x="356" y="21"/>
                  </a:cubicBezTo>
                  <a:cubicBezTo>
                    <a:pt x="356" y="206"/>
                    <a:pt x="206" y="356"/>
                    <a:pt x="21" y="356"/>
                  </a:cubicBezTo>
                  <a:cubicBezTo>
                    <a:pt x="10" y="356"/>
                    <a:pt x="0" y="366"/>
                    <a:pt x="0" y="377"/>
                  </a:cubicBezTo>
                  <a:cubicBezTo>
                    <a:pt x="0" y="389"/>
                    <a:pt x="10" y="398"/>
                    <a:pt x="21" y="398"/>
                  </a:cubicBezTo>
                  <a:cubicBezTo>
                    <a:pt x="229" y="398"/>
                    <a:pt x="398" y="229"/>
                    <a:pt x="398" y="21"/>
                  </a:cubicBezTo>
                  <a:cubicBezTo>
                    <a:pt x="398" y="10"/>
                    <a:pt x="389" y="0"/>
                    <a:pt x="377" y="0"/>
                  </a:cubicBezTo>
                </a:path>
              </a:pathLst>
            </a:custGeom>
            <a:solidFill>
              <a:srgbClr val="FFDC97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3c385cda-4d36-4c36-82f6-b9143986cba1" id="94" name="任意多边形: 形状 93">
              <a:extLst>
                <a:ext uri="{FF2B5EF4-FFF2-40B4-BE49-F238E27FC236}">
                  <a16:creationId id="{F33A4699-50BE-45F4-8677-4FC401EEED8B}"/>
                </a:ext>
              </a:extLst>
            </p:cNvPr>
            <p:cNvSpPr/>
            <p:nvPr/>
          </p:nvSpPr>
          <p:spPr bwMode="auto">
            <a:xfrm flipV="false" flipH="false">
              <a:off x="9681259" y="2409011"/>
              <a:ext cx="1328607" cy="111543"/>
            </a:xfrm>
            <a:custGeom>
              <a:avLst/>
              <a:gdLst>
                <a:gd fmla="*/ 452 w 452" name="T0"/>
                <a:gd fmla="*/ 0 h 38" name="T1"/>
                <a:gd fmla="*/ 414 w 452" name="T2"/>
                <a:gd fmla="*/ 38 h 38" name="T3"/>
                <a:gd fmla="*/ 22 w 452" name="T4"/>
                <a:gd fmla="*/ 38 h 38" name="T5"/>
                <a:gd fmla="*/ 0 w 452" name="T6"/>
                <a:gd fmla="*/ 31 h 38" name="T7"/>
                <a:gd fmla="*/ 21 w 452" name="T8"/>
                <a:gd fmla="*/ 38 h 38" name="T9"/>
                <a:gd fmla="*/ 22 w 452" name="T10"/>
                <a:gd fmla="*/ 38 h 38" name="T11"/>
                <a:gd fmla="*/ 414 w 452" name="T12"/>
                <a:gd fmla="*/ 38 h 38" name="T13"/>
                <a:gd fmla="*/ 415 w 452" name="T14"/>
                <a:gd fmla="*/ 38 h 38" name="T15"/>
                <a:gd fmla="*/ 452 w 452" name="T16"/>
                <a:gd fmla="*/ 0 h 38" name="T17"/>
                <a:gd fmla="*/ 452 w 452" name="T18"/>
                <a:gd fmla="*/ 0 h 38" name="T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b="b" l="0" r="r" t="0"/>
              <a:pathLst>
                <a:path h="38" w="452">
                  <a:moveTo>
                    <a:pt x="452" y="0"/>
                  </a:moveTo>
                  <a:cubicBezTo>
                    <a:pt x="452" y="21"/>
                    <a:pt x="435" y="38"/>
                    <a:pt x="414" y="38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7" y="36"/>
                    <a:pt x="0" y="31"/>
                  </a:cubicBezTo>
                  <a:cubicBezTo>
                    <a:pt x="6" y="35"/>
                    <a:pt x="13" y="38"/>
                    <a:pt x="21" y="38"/>
                  </a:cubicBezTo>
                  <a:cubicBezTo>
                    <a:pt x="21" y="38"/>
                    <a:pt x="22" y="38"/>
                    <a:pt x="22" y="38"/>
                  </a:cubicBezTo>
                  <a:cubicBezTo>
                    <a:pt x="414" y="38"/>
                    <a:pt x="414" y="38"/>
                    <a:pt x="414" y="38"/>
                  </a:cubicBezTo>
                  <a:cubicBezTo>
                    <a:pt x="414" y="38"/>
                    <a:pt x="415" y="38"/>
                    <a:pt x="415" y="38"/>
                  </a:cubicBezTo>
                  <a:cubicBezTo>
                    <a:pt x="436" y="38"/>
                    <a:pt x="452" y="21"/>
                    <a:pt x="452" y="0"/>
                  </a:cubicBezTo>
                  <a:cubicBezTo>
                    <a:pt x="452" y="0"/>
                    <a:pt x="452" y="0"/>
                    <a:pt x="452" y="0"/>
                  </a:cubicBezTo>
                </a:path>
              </a:pathLst>
            </a:cu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b7a23ed1-c2b3-44df-b7a0-135333107e1e" id="95" name="任意多边形: 形状 94">
              <a:extLst>
                <a:ext uri="{FF2B5EF4-FFF2-40B4-BE49-F238E27FC236}">
                  <a16:creationId id="{903685C6-B89D-419C-A3EE-B255221E06FF}"/>
                </a:ext>
              </a:extLst>
            </p:cNvPr>
            <p:cNvSpPr/>
            <p:nvPr/>
          </p:nvSpPr>
          <p:spPr bwMode="auto">
            <a:xfrm flipV="false" flipH="false">
              <a:off x="9743228" y="2520554"/>
              <a:ext cx="1157573" cy="0"/>
            </a:xfrm>
            <a:custGeom>
              <a:avLst/>
              <a:gdLst>
                <a:gd fmla="*/ 393 w 394" name="T0"/>
                <a:gd fmla="*/ 1 w 394" name="T1"/>
                <a:gd fmla="*/ 0 w 394" name="T2"/>
                <a:gd fmla="*/ 1 w 394" name="T3"/>
                <a:gd fmla="*/ 393 w 394" name="T4"/>
                <a:gd fmla="*/ 394 w 394" name="T5"/>
                <a:gd fmla="*/ 393 w 394" name="T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b="b" l="0" r="r" t="0"/>
              <a:pathLst>
                <a:path w="394">
                  <a:moveTo>
                    <a:pt x="39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93" y="0"/>
                    <a:pt x="393" y="0"/>
                    <a:pt x="393" y="0"/>
                  </a:cubicBezTo>
                  <a:cubicBezTo>
                    <a:pt x="393" y="0"/>
                    <a:pt x="394" y="0"/>
                    <a:pt x="394" y="0"/>
                  </a:cubicBezTo>
                  <a:cubicBezTo>
                    <a:pt x="394" y="0"/>
                    <a:pt x="393" y="0"/>
                    <a:pt x="393" y="0"/>
                  </a:cubicBezTo>
                </a:path>
              </a:pathLst>
            </a:custGeom>
            <a:solidFill>
              <a:srgbClr val="696969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f1e49c49-9ba3-4ff3-b55f-d63eac22b355" id="96" name="任意多边形: 形状 95">
              <a:extLst>
                <a:ext uri="{FF2B5EF4-FFF2-40B4-BE49-F238E27FC236}">
                  <a16:creationId id="{581597ED-2CF8-4B1B-B418-38B66E9B87E5}"/>
                </a:ext>
              </a:extLst>
            </p:cNvPr>
            <p:cNvSpPr/>
            <p:nvPr/>
          </p:nvSpPr>
          <p:spPr bwMode="auto">
            <a:xfrm flipV="false" flipH="false">
              <a:off x="9655234" y="2303664"/>
              <a:ext cx="1354634" cy="216890"/>
            </a:xfrm>
            <a:custGeom>
              <a:avLst/>
              <a:gdLst>
                <a:gd fmla="*/ 437 w 461" name="T0"/>
                <a:gd fmla="*/ 0 h 74" name="T1"/>
                <a:gd fmla="*/ 404 w 461" name="T2"/>
                <a:gd fmla="*/ 58 h 74" name="T3"/>
                <a:gd fmla="*/ 0 w 461" name="T4"/>
                <a:gd fmla="*/ 58 h 74" name="T5"/>
                <a:gd fmla="*/ 9 w 461" name="T6"/>
                <a:gd fmla="*/ 67 h 74" name="T7"/>
                <a:gd fmla="*/ 31 w 461" name="T8"/>
                <a:gd fmla="*/ 74 h 74" name="T9"/>
                <a:gd fmla="*/ 423 w 461" name="T10"/>
                <a:gd fmla="*/ 74 h 74" name="T11"/>
                <a:gd fmla="*/ 461 w 461" name="T12"/>
                <a:gd fmla="*/ 36 h 74" name="T13"/>
                <a:gd fmla="*/ 437 w 461" name="T14"/>
                <a:gd fmla="*/ 0 h 74" name="T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b="b" l="0" r="r" t="0"/>
              <a:pathLst>
                <a:path h="74" w="461">
                  <a:moveTo>
                    <a:pt x="437" y="0"/>
                  </a:moveTo>
                  <a:cubicBezTo>
                    <a:pt x="448" y="23"/>
                    <a:pt x="437" y="58"/>
                    <a:pt x="404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3" y="62"/>
                    <a:pt x="6" y="65"/>
                    <a:pt x="9" y="67"/>
                  </a:cubicBezTo>
                  <a:cubicBezTo>
                    <a:pt x="16" y="72"/>
                    <a:pt x="23" y="74"/>
                    <a:pt x="31" y="74"/>
                  </a:cubicBezTo>
                  <a:cubicBezTo>
                    <a:pt x="423" y="74"/>
                    <a:pt x="423" y="74"/>
                    <a:pt x="423" y="74"/>
                  </a:cubicBezTo>
                  <a:cubicBezTo>
                    <a:pt x="444" y="74"/>
                    <a:pt x="461" y="57"/>
                    <a:pt x="461" y="36"/>
                  </a:cubicBezTo>
                  <a:cubicBezTo>
                    <a:pt x="461" y="20"/>
                    <a:pt x="451" y="6"/>
                    <a:pt x="437" y="0"/>
                  </a:cubicBezTo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fb90b69e-5639-4d23-b087-4dd9640d3d3e" id="97" name="任意多边形: 形状 96">
              <a:extLst>
                <a:ext uri="{FF2B5EF4-FFF2-40B4-BE49-F238E27FC236}">
                  <a16:creationId id="{0D5B7906-3D23-4EC5-B8D1-09DEECD6DA6B}"/>
                </a:ext>
              </a:extLst>
            </p:cNvPr>
            <p:cNvSpPr/>
            <p:nvPr/>
          </p:nvSpPr>
          <p:spPr bwMode="auto">
            <a:xfrm flipV="false" flipH="false">
              <a:off x="9684978" y="2632097"/>
              <a:ext cx="1324889" cy="114022"/>
            </a:xfrm>
            <a:custGeom>
              <a:avLst/>
              <a:gdLst>
                <a:gd fmla="*/ 451 w 451" name="T0"/>
                <a:gd fmla="*/ 0 h 39" name="T1"/>
                <a:gd fmla="*/ 413 w 451" name="T2"/>
                <a:gd fmla="*/ 39 h 39" name="T3"/>
                <a:gd fmla="*/ 21 w 451" name="T4"/>
                <a:gd fmla="*/ 39 h 39" name="T5"/>
                <a:gd fmla="*/ 0 w 451" name="T6"/>
                <a:gd fmla="*/ 32 h 39" name="T7"/>
                <a:gd fmla="*/ 20 w 451" name="T8"/>
                <a:gd fmla="*/ 39 h 39" name="T9"/>
                <a:gd fmla="*/ 21 w 451" name="T10"/>
                <a:gd fmla="*/ 39 h 39" name="T11"/>
                <a:gd fmla="*/ 413 w 451" name="T12"/>
                <a:gd fmla="*/ 39 h 39" name="T13"/>
                <a:gd fmla="*/ 414 w 451" name="T14"/>
                <a:gd fmla="*/ 39 h 39" name="T15"/>
                <a:gd fmla="*/ 451 w 451" name="T16"/>
                <a:gd fmla="*/ 0 h 39" name="T17"/>
                <a:gd fmla="*/ 451 w 451" name="T18"/>
                <a:gd fmla="*/ 0 h 39" name="T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b="b" l="0" r="r" t="0"/>
              <a:pathLst>
                <a:path h="39" w="451">
                  <a:moveTo>
                    <a:pt x="451" y="0"/>
                  </a:moveTo>
                  <a:cubicBezTo>
                    <a:pt x="451" y="22"/>
                    <a:pt x="434" y="39"/>
                    <a:pt x="413" y="39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13" y="39"/>
                    <a:pt x="6" y="36"/>
                    <a:pt x="0" y="32"/>
                  </a:cubicBezTo>
                  <a:cubicBezTo>
                    <a:pt x="5" y="36"/>
                    <a:pt x="12" y="39"/>
                    <a:pt x="20" y="39"/>
                  </a:cubicBezTo>
                  <a:cubicBezTo>
                    <a:pt x="20" y="39"/>
                    <a:pt x="21" y="39"/>
                    <a:pt x="21" y="39"/>
                  </a:cubicBezTo>
                  <a:cubicBezTo>
                    <a:pt x="413" y="39"/>
                    <a:pt x="413" y="39"/>
                    <a:pt x="413" y="39"/>
                  </a:cubicBezTo>
                  <a:cubicBezTo>
                    <a:pt x="413" y="39"/>
                    <a:pt x="414" y="39"/>
                    <a:pt x="414" y="39"/>
                  </a:cubicBezTo>
                  <a:cubicBezTo>
                    <a:pt x="435" y="38"/>
                    <a:pt x="451" y="21"/>
                    <a:pt x="451" y="0"/>
                  </a:cubicBezTo>
                  <a:cubicBezTo>
                    <a:pt x="451" y="0"/>
                    <a:pt x="451" y="0"/>
                    <a:pt x="451" y="0"/>
                  </a:cubicBezTo>
                </a:path>
              </a:pathLst>
            </a:cu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66335e00-c174-44d3-857a-faf21bdb3cfa" id="98" name="任意多边形: 形状 97">
              <a:extLst>
                <a:ext uri="{FF2B5EF4-FFF2-40B4-BE49-F238E27FC236}">
                  <a16:creationId id="{86B1C821-8B88-4115-9FBE-9C4D07074CF5}"/>
                </a:ext>
              </a:extLst>
            </p:cNvPr>
            <p:cNvSpPr/>
            <p:nvPr/>
          </p:nvSpPr>
          <p:spPr bwMode="auto">
            <a:xfrm flipV="false" flipH="false">
              <a:off x="9743228" y="2746120"/>
              <a:ext cx="1157573" cy="0"/>
            </a:xfrm>
            <a:custGeom>
              <a:avLst/>
              <a:gdLst>
                <a:gd fmla="*/ 393 w 394" name="T0"/>
                <a:gd fmla="*/ 1 w 394" name="T1"/>
                <a:gd fmla="*/ 0 w 394" name="T2"/>
                <a:gd fmla="*/ 1 w 394" name="T3"/>
                <a:gd fmla="*/ 393 w 394" name="T4"/>
                <a:gd fmla="*/ 394 w 394" name="T5"/>
                <a:gd fmla="*/ 393 w 394" name="T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b="b" l="0" r="r" t="0"/>
              <a:pathLst>
                <a:path w="394">
                  <a:moveTo>
                    <a:pt x="39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393" y="0"/>
                    <a:pt x="393" y="0"/>
                    <a:pt x="393" y="0"/>
                  </a:cubicBezTo>
                  <a:cubicBezTo>
                    <a:pt x="393" y="0"/>
                    <a:pt x="394" y="0"/>
                    <a:pt x="394" y="0"/>
                  </a:cubicBezTo>
                  <a:cubicBezTo>
                    <a:pt x="394" y="0"/>
                    <a:pt x="393" y="0"/>
                    <a:pt x="393" y="0"/>
                  </a:cubicBezTo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1fcfe369-1d3d-411c-8153-1ad37da2e198" id="99" name="任意多边形: 形状 98">
              <a:extLst>
                <a:ext uri="{FF2B5EF4-FFF2-40B4-BE49-F238E27FC236}">
                  <a16:creationId id="{19E7F35C-79E2-470E-B553-DA87B240AE0A}"/>
                </a:ext>
              </a:extLst>
            </p:cNvPr>
            <p:cNvSpPr/>
            <p:nvPr/>
          </p:nvSpPr>
          <p:spPr bwMode="auto">
            <a:xfrm flipV="false" flipH="false">
              <a:off x="9655234" y="2529229"/>
              <a:ext cx="1354634" cy="216890"/>
            </a:xfrm>
            <a:custGeom>
              <a:avLst/>
              <a:gdLst>
                <a:gd fmla="*/ 437 w 461" name="T0"/>
                <a:gd fmla="*/ 0 h 74" name="T1"/>
                <a:gd fmla="*/ 404 w 461" name="T2"/>
                <a:gd fmla="*/ 58 h 74" name="T3"/>
                <a:gd fmla="*/ 0 w 461" name="T4"/>
                <a:gd fmla="*/ 58 h 74" name="T5"/>
                <a:gd fmla="*/ 10 w 461" name="T6"/>
                <a:gd fmla="*/ 67 h 74" name="T7"/>
                <a:gd fmla="*/ 31 w 461" name="T8"/>
                <a:gd fmla="*/ 74 h 74" name="T9"/>
                <a:gd fmla="*/ 423 w 461" name="T10"/>
                <a:gd fmla="*/ 74 h 74" name="T11"/>
                <a:gd fmla="*/ 461 w 461" name="T12"/>
                <a:gd fmla="*/ 35 h 74" name="T13"/>
                <a:gd fmla="*/ 437 w 461" name="T14"/>
                <a:gd fmla="*/ 0 h 74" name="T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b="b" l="0" r="r" t="0"/>
              <a:pathLst>
                <a:path h="74" w="461">
                  <a:moveTo>
                    <a:pt x="437" y="0"/>
                  </a:moveTo>
                  <a:cubicBezTo>
                    <a:pt x="448" y="23"/>
                    <a:pt x="437" y="58"/>
                    <a:pt x="404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3" y="61"/>
                    <a:pt x="6" y="65"/>
                    <a:pt x="10" y="67"/>
                  </a:cubicBezTo>
                  <a:cubicBezTo>
                    <a:pt x="16" y="71"/>
                    <a:pt x="23" y="74"/>
                    <a:pt x="31" y="74"/>
                  </a:cubicBezTo>
                  <a:cubicBezTo>
                    <a:pt x="423" y="74"/>
                    <a:pt x="423" y="74"/>
                    <a:pt x="423" y="74"/>
                  </a:cubicBezTo>
                  <a:cubicBezTo>
                    <a:pt x="444" y="74"/>
                    <a:pt x="461" y="57"/>
                    <a:pt x="461" y="35"/>
                  </a:cubicBezTo>
                  <a:cubicBezTo>
                    <a:pt x="461" y="19"/>
                    <a:pt x="451" y="5"/>
                    <a:pt x="437" y="0"/>
                  </a:cubicBezTo>
                </a:path>
              </a:pathLst>
            </a:custGeom>
            <a:solidFill>
              <a:srgbClr val="696969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c73feb0e-bd05-473f-b6c4-15cc9efc2860" id="100" name="任意多边形: 形状 99">
              <a:extLst>
                <a:ext uri="{FF2B5EF4-FFF2-40B4-BE49-F238E27FC236}">
                  <a16:creationId id="{EDBFFAF8-97E6-4DE3-BBF3-284CFD93FA57}"/>
                </a:ext>
              </a:extLst>
            </p:cNvPr>
            <p:cNvSpPr/>
            <p:nvPr/>
          </p:nvSpPr>
          <p:spPr bwMode="auto">
            <a:xfrm flipV="false" flipH="false">
              <a:off x="10900802" y="2857664"/>
              <a:ext cx="109064" cy="115262"/>
            </a:xfrm>
            <a:custGeom>
              <a:avLst/>
              <a:gdLst>
                <a:gd fmla="*/ 37 w 37" name="T0"/>
                <a:gd fmla="*/ 0 h 39" name="T1"/>
                <a:gd fmla="*/ 0 w 37" name="T2"/>
                <a:gd fmla="*/ 39 h 39" name="T3"/>
                <a:gd fmla="*/ 0 w 37" name="T4"/>
                <a:gd fmla="*/ 39 h 39" name="T5"/>
                <a:gd fmla="*/ 37 w 37" name="T6"/>
                <a:gd fmla="*/ 0 h 39" name="T7"/>
                <a:gd fmla="*/ 37 w 37" name="T8"/>
                <a:gd fmla="*/ 0 h 39" name="T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b="b" l="0" r="r" t="0"/>
              <a:pathLst>
                <a:path h="39" w="37">
                  <a:moveTo>
                    <a:pt x="37" y="0"/>
                  </a:moveTo>
                  <a:cubicBezTo>
                    <a:pt x="37" y="21"/>
                    <a:pt x="21" y="38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21" y="38"/>
                    <a:pt x="37" y="21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</a:path>
              </a:pathLst>
            </a:cu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56868e56-c3e0-4429-8600-f99ae8e417d2" id="101" name="任意多边形: 形状 100">
              <a:extLst>
                <a:ext uri="{FF2B5EF4-FFF2-40B4-BE49-F238E27FC236}">
                  <a16:creationId id="{F754330F-AD1D-4952-8521-784CE646BE73}"/>
                </a:ext>
              </a:extLst>
            </p:cNvPr>
            <p:cNvSpPr/>
            <p:nvPr/>
          </p:nvSpPr>
          <p:spPr bwMode="auto">
            <a:xfrm flipV="false" flipH="false">
              <a:off x="10581044" y="2972924"/>
              <a:ext cx="319758" cy="0"/>
            </a:xfrm>
            <a:custGeom>
              <a:avLst/>
              <a:gdLst>
                <a:gd fmla="*/ 109 w 109" name="T0"/>
                <a:gd fmla="*/ 108 w 109" name="T1"/>
                <a:gd fmla="*/ 0 w 109" name="T2"/>
                <a:gd fmla="*/ 0 w 109" name="T3"/>
                <a:gd fmla="*/ 108 w 109" name="T4"/>
                <a:gd fmla="*/ 109 w 109" name="T5"/>
                <a:gd fmla="*/ 109 w 109" name="T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b="b" l="0" r="r" t="0"/>
              <a:pathLst>
                <a:path w="109">
                  <a:moveTo>
                    <a:pt x="109" y="0"/>
                  </a:moveTo>
                  <a:cubicBezTo>
                    <a:pt x="109" y="0"/>
                    <a:pt x="108" y="0"/>
                    <a:pt x="10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8" y="0"/>
                    <a:pt x="109" y="0"/>
                    <a:pt x="109" y="0"/>
                  </a:cubicBezTo>
                  <a:cubicBezTo>
                    <a:pt x="109" y="0"/>
                    <a:pt x="109" y="0"/>
                    <a:pt x="109" y="0"/>
                  </a:cubicBezTo>
                </a:path>
              </a:pathLst>
            </a:custGeom>
            <a:solidFill>
              <a:srgbClr val="D1963F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cbc53436-3020-496a-aac3-b2ccbcee043d" id="102" name="任意多边形: 形状 101">
              <a:extLst>
                <a:ext uri="{FF2B5EF4-FFF2-40B4-BE49-F238E27FC236}">
                  <a16:creationId id="{A0A8AE71-5FFE-4DF8-BB40-CAC28627C984}"/>
                </a:ext>
              </a:extLst>
            </p:cNvPr>
            <p:cNvSpPr/>
            <p:nvPr/>
          </p:nvSpPr>
          <p:spPr bwMode="auto">
            <a:xfrm flipV="false" flipH="false">
              <a:off x="9681259" y="2951856"/>
              <a:ext cx="61968" cy="21070"/>
            </a:xfrm>
            <a:custGeom>
              <a:avLst/>
              <a:gdLst>
                <a:gd fmla="*/ 0 w 21" name="T0"/>
                <a:gd fmla="*/ 0 h 7" name="T1"/>
                <a:gd fmla="*/ 21 w 21" name="T2"/>
                <a:gd fmla="*/ 7 h 7" name="T3"/>
                <a:gd fmla="*/ 21 w 21" name="T4"/>
                <a:gd fmla="*/ 7 h 7" name="T5"/>
                <a:gd fmla="*/ 0 w 21" name="T6"/>
                <a:gd fmla="*/ 0 h 7" name="T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b="b" l="0" r="r" t="0"/>
              <a:pathLst>
                <a:path h="7" w="21">
                  <a:moveTo>
                    <a:pt x="0" y="0"/>
                  </a:moveTo>
                  <a:cubicBezTo>
                    <a:pt x="6" y="4"/>
                    <a:pt x="13" y="6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13" y="6"/>
                    <a:pt x="6" y="4"/>
                    <a:pt x="0" y="0"/>
                  </a:cubicBezTo>
                </a:path>
              </a:pathLst>
            </a:custGeom>
            <a:solidFill>
              <a:srgbClr val="D1D1D1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78f18f5f-7aeb-40b1-b5a1-c77692aaab1d" id="103" name="任意多边形: 形状 102">
              <a:extLst>
                <a:ext uri="{FF2B5EF4-FFF2-40B4-BE49-F238E27FC236}">
                  <a16:creationId id="{DB49F534-F423-4E4F-AF5B-7E09E93FC67D}"/>
                </a:ext>
              </a:extLst>
            </p:cNvPr>
            <p:cNvSpPr/>
            <p:nvPr/>
          </p:nvSpPr>
          <p:spPr bwMode="auto">
            <a:xfrm flipV="false" flipH="false">
              <a:off x="9743228" y="2972924"/>
              <a:ext cx="810549" cy="0"/>
            </a:xfrm>
            <a:custGeom>
              <a:avLst/>
              <a:gdLst>
                <a:gd fmla="*/ 276 w 276" name="T0"/>
                <a:gd fmla="*/ 118 w 276" name="T1"/>
                <a:gd fmla="*/ 118 w 276" name="T2"/>
                <a:gd fmla="*/ 276 w 276" name="T3"/>
                <a:gd fmla="*/ 276 w 276" name="T4"/>
                <a:gd fmla="*/ 0 w 276" name="T5"/>
                <a:gd fmla="*/ 0 w 276" name="T6"/>
                <a:gd fmla="*/ 1 w 276" name="T7"/>
                <a:gd fmla="*/ 109 w 276" name="T8"/>
                <a:gd fmla="*/ 109 w 276" name="T9"/>
                <a:gd fmla="*/ 1 w 276" name="T10"/>
                <a:gd fmla="*/ 0 w 276" name="T1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  <a:cxn ang="0">
                  <a:pos x="T7" y="0"/>
                </a:cxn>
                <a:cxn ang="0">
                  <a:pos x="T8" y="0"/>
                </a:cxn>
                <a:cxn ang="0">
                  <a:pos x="T9" y="0"/>
                </a:cxn>
                <a:cxn ang="0">
                  <a:pos x="T10" y="0"/>
                </a:cxn>
                <a:cxn ang="0">
                  <a:pos x="T11" y="0"/>
                </a:cxn>
              </a:cxnLst>
              <a:rect b="b" l="0" r="r" t="0"/>
              <a:pathLst>
                <a:path w="276">
                  <a:moveTo>
                    <a:pt x="276" y="0"/>
                  </a:moveTo>
                  <a:cubicBezTo>
                    <a:pt x="118" y="0"/>
                    <a:pt x="118" y="0"/>
                    <a:pt x="118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76" y="0"/>
                    <a:pt x="276" y="0"/>
                    <a:pt x="276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solidFill>
              <a:srgbClr val="D1963F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89c9fa54-8f82-4190-bd99-660bc1e08279" id="104" name="矩形 103">
              <a:extLst>
                <a:ext uri="{FF2B5EF4-FFF2-40B4-BE49-F238E27FC236}">
                  <a16:creationId id="{BB9F6311-1898-4550-90E7-949A900F485F}"/>
                </a:ext>
              </a:extLst>
            </p:cNvPr>
            <p:cNvSpPr/>
            <p:nvPr/>
          </p:nvSpPr>
          <p:spPr bwMode="auto">
            <a:xfrm flipV="false" flipH="false">
              <a:off x="10553778" y="2972924"/>
              <a:ext cx="27266" cy="1239"/>
            </a:xfrm>
            <a:prstGeom prst="rect">
              <a:avLst/>
            </a:prstGeom>
            <a:solidFill>
              <a:srgbClr val="2A2A2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bdf494f8-3e5e-4df1-8759-b13f21cfcd32" id="105" name="矩形 104">
              <a:extLst>
                <a:ext uri="{FF2B5EF4-FFF2-40B4-BE49-F238E27FC236}">
                  <a16:creationId id="{AAD9AAC1-CEE7-4E18-B7E2-8A31878E64E3}"/>
                </a:ext>
              </a:extLst>
            </p:cNvPr>
            <p:cNvSpPr/>
            <p:nvPr/>
          </p:nvSpPr>
          <p:spPr bwMode="auto">
            <a:xfrm flipV="false" flipH="false">
              <a:off x="10553778" y="2972924"/>
              <a:ext cx="27266" cy="1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>
                  <a:solidFill>
                    <a:srgbClr val="FFFFFF"/>
                  </a:solidFill>
                </a14:hiddenFill>
              </a:ext>
              <a:ext uri="{91240B29-F687-4F45-9708-019B960494DF}">
                <a14:hiddenLine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01e0965b-7a17-444d-9126-005f892f6375" id="106" name="矩形 105">
              <a:extLst>
                <a:ext uri="{FF2B5EF4-FFF2-40B4-BE49-F238E27FC236}">
                  <a16:creationId id="{774AEE38-7C05-4ECE-8A6E-D4F3387D360B}"/>
                </a:ext>
              </a:extLst>
            </p:cNvPr>
            <p:cNvSpPr/>
            <p:nvPr/>
          </p:nvSpPr>
          <p:spPr bwMode="auto">
            <a:xfrm flipV="false" flipH="false">
              <a:off x="10062986" y="2972924"/>
              <a:ext cx="27266" cy="1239"/>
            </a:xfrm>
            <a:prstGeom prst="rect">
              <a:avLst/>
            </a:prstGeom>
            <a:solidFill>
              <a:srgbClr val="2A2A2A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4ddeae87-d668-4f7a-9a9e-c6bd22ff18f7" id="107" name="矩形 106">
              <a:extLst>
                <a:ext uri="{FF2B5EF4-FFF2-40B4-BE49-F238E27FC236}">
                  <a16:creationId id="{3F62D10C-6CD0-4A97-94A0-DF75D7DB9337}"/>
                </a:ext>
              </a:extLst>
            </p:cNvPr>
            <p:cNvSpPr/>
            <p:nvPr/>
          </p:nvSpPr>
          <p:spPr bwMode="auto">
            <a:xfrm flipV="false" flipH="false">
              <a:off x="10062986" y="2972924"/>
              <a:ext cx="27266" cy="1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>
                  <a:solidFill>
                    <a:srgbClr val="FFFFFF"/>
                  </a:solidFill>
                </a14:hiddenFill>
              </a:ext>
              <a:ext uri="{91240B29-F687-4F45-9708-019B960494DF}">
                <a14:hiddenLine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b3d3ddbd-02dc-4d21-a943-0f0f6ce761e5" id="108" name="任意多边形: 形状 107">
              <a:extLst>
                <a:ext uri="{FF2B5EF4-FFF2-40B4-BE49-F238E27FC236}">
                  <a16:creationId id="{74F669F8-D625-4001-B723-FFF6BC1C5454}"/>
                </a:ext>
              </a:extLst>
            </p:cNvPr>
            <p:cNvSpPr/>
            <p:nvPr/>
          </p:nvSpPr>
          <p:spPr bwMode="auto">
            <a:xfrm flipV="false" flipH="false">
              <a:off x="9655234" y="2756035"/>
              <a:ext cx="1354634" cy="216890"/>
            </a:xfrm>
            <a:custGeom>
              <a:avLst/>
              <a:gdLst>
                <a:gd fmla="*/ 437 w 461" name="T0"/>
                <a:gd fmla="*/ 0 h 74" name="T1"/>
                <a:gd fmla="*/ 404 w 461" name="T2"/>
                <a:gd fmla="*/ 58 h 74" name="T3"/>
                <a:gd fmla="*/ 0 w 461" name="T4"/>
                <a:gd fmla="*/ 58 h 74" name="T5"/>
                <a:gd fmla="*/ 9 w 461" name="T6"/>
                <a:gd fmla="*/ 67 h 74" name="T7"/>
                <a:gd fmla="*/ 30 w 461" name="T8"/>
                <a:gd fmla="*/ 74 h 74" name="T9"/>
                <a:gd fmla="*/ 30 w 461" name="T10"/>
                <a:gd fmla="*/ 74 h 74" name="T11"/>
                <a:gd fmla="*/ 31 w 461" name="T12"/>
                <a:gd fmla="*/ 74 h 74" name="T13"/>
                <a:gd fmla="*/ 139 w 461" name="T14"/>
                <a:gd fmla="*/ 74 h 74" name="T15"/>
                <a:gd fmla="*/ 148 w 461" name="T16"/>
                <a:gd fmla="*/ 74 h 74" name="T17"/>
                <a:gd fmla="*/ 306 w 461" name="T18"/>
                <a:gd fmla="*/ 74 h 74" name="T19"/>
                <a:gd fmla="*/ 315 w 461" name="T20"/>
                <a:gd fmla="*/ 74 h 74" name="T21"/>
                <a:gd fmla="*/ 423 w 461" name="T22"/>
                <a:gd fmla="*/ 74 h 74" name="T23"/>
                <a:gd fmla="*/ 424 w 461" name="T24"/>
                <a:gd fmla="*/ 74 h 74" name="T25"/>
                <a:gd fmla="*/ 424 w 461" name="T26"/>
                <a:gd fmla="*/ 74 h 74" name="T27"/>
                <a:gd fmla="*/ 461 w 461" name="T28"/>
                <a:gd fmla="*/ 35 h 74" name="T29"/>
                <a:gd fmla="*/ 437 w 461" name="T30"/>
                <a:gd fmla="*/ 0 h 74" name="T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b="b" l="0" r="r" t="0"/>
              <a:pathLst>
                <a:path h="74" w="461">
                  <a:moveTo>
                    <a:pt x="437" y="0"/>
                  </a:moveTo>
                  <a:cubicBezTo>
                    <a:pt x="448" y="23"/>
                    <a:pt x="437" y="58"/>
                    <a:pt x="404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3" y="61"/>
                    <a:pt x="6" y="64"/>
                    <a:pt x="9" y="67"/>
                  </a:cubicBezTo>
                  <a:cubicBezTo>
                    <a:pt x="15" y="71"/>
                    <a:pt x="22" y="73"/>
                    <a:pt x="30" y="74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0" y="74"/>
                    <a:pt x="31" y="74"/>
                    <a:pt x="31" y="74"/>
                  </a:cubicBezTo>
                  <a:cubicBezTo>
                    <a:pt x="139" y="74"/>
                    <a:pt x="139" y="74"/>
                    <a:pt x="139" y="74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306" y="74"/>
                    <a:pt x="306" y="74"/>
                    <a:pt x="306" y="74"/>
                  </a:cubicBezTo>
                  <a:cubicBezTo>
                    <a:pt x="315" y="74"/>
                    <a:pt x="315" y="74"/>
                    <a:pt x="315" y="74"/>
                  </a:cubicBezTo>
                  <a:cubicBezTo>
                    <a:pt x="423" y="74"/>
                    <a:pt x="423" y="74"/>
                    <a:pt x="423" y="74"/>
                  </a:cubicBezTo>
                  <a:cubicBezTo>
                    <a:pt x="423" y="74"/>
                    <a:pt x="424" y="74"/>
                    <a:pt x="424" y="74"/>
                  </a:cubicBezTo>
                  <a:cubicBezTo>
                    <a:pt x="424" y="74"/>
                    <a:pt x="424" y="74"/>
                    <a:pt x="424" y="74"/>
                  </a:cubicBezTo>
                  <a:cubicBezTo>
                    <a:pt x="445" y="73"/>
                    <a:pt x="461" y="56"/>
                    <a:pt x="461" y="35"/>
                  </a:cubicBezTo>
                  <a:cubicBezTo>
                    <a:pt x="461" y="19"/>
                    <a:pt x="451" y="5"/>
                    <a:pt x="437" y="0"/>
                  </a:cubicBezTo>
                </a:path>
              </a:pathLst>
            </a:custGeom>
            <a:solidFill>
              <a:srgbClr val="545454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439f7ba9-7428-4e7d-b1a1-6ee6923c0af9" id="109" name="任意多边形: 形状 108">
              <a:extLst>
                <a:ext uri="{FF2B5EF4-FFF2-40B4-BE49-F238E27FC236}">
                  <a16:creationId id="{B206158F-998E-475C-B695-BCC8CD8C8A18}"/>
                </a:ext>
              </a:extLst>
            </p:cNvPr>
            <p:cNvSpPr/>
            <p:nvPr/>
          </p:nvSpPr>
          <p:spPr bwMode="auto">
            <a:xfrm flipV="false" flipH="false">
              <a:off x="9719681" y="2324733"/>
              <a:ext cx="899784" cy="49575"/>
            </a:xfrm>
            <a:custGeom>
              <a:avLst/>
              <a:gdLst>
                <a:gd fmla="*/ 298 w 306" name="T0"/>
                <a:gd fmla="*/ 0 h 17" name="T1"/>
                <a:gd fmla="*/ 9 w 306" name="T2"/>
                <a:gd fmla="*/ 0 h 17" name="T3"/>
                <a:gd fmla="*/ 0 w 306" name="T4"/>
                <a:gd fmla="*/ 9 h 17" name="T5"/>
                <a:gd fmla="*/ 9 w 306" name="T6"/>
                <a:gd fmla="*/ 17 h 17" name="T7"/>
                <a:gd fmla="*/ 298 w 306" name="T8"/>
                <a:gd fmla="*/ 17 h 17" name="T9"/>
                <a:gd fmla="*/ 306 w 306" name="T10"/>
                <a:gd fmla="*/ 9 h 17" name="T11"/>
                <a:gd fmla="*/ 298 w 306" name="T12"/>
                <a:gd fmla="*/ 0 h 17" name="T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b="b" l="0" r="r" t="0"/>
              <a:pathLst>
                <a:path h="17" w="306">
                  <a:moveTo>
                    <a:pt x="298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298" y="17"/>
                    <a:pt x="298" y="17"/>
                    <a:pt x="298" y="17"/>
                  </a:cubicBezTo>
                  <a:cubicBezTo>
                    <a:pt x="302" y="17"/>
                    <a:pt x="306" y="13"/>
                    <a:pt x="306" y="9"/>
                  </a:cubicBezTo>
                  <a:cubicBezTo>
                    <a:pt x="306" y="4"/>
                    <a:pt x="302" y="0"/>
                    <a:pt x="298" y="0"/>
                  </a:cubicBezTo>
                </a:path>
              </a:pathLst>
            </a:custGeom>
            <a:solidFill>
              <a:srgbClr val="929292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a9e1cda8-404c-47ba-94cc-5cb7bbdca781" id="110" name="任意多边形: 形状 109">
              <a:extLst>
                <a:ext uri="{FF2B5EF4-FFF2-40B4-BE49-F238E27FC236}">
                  <a16:creationId id="{F769A5CF-55E0-4644-BE2B-A00155BCEDD7}"/>
                </a:ext>
              </a:extLst>
            </p:cNvPr>
            <p:cNvSpPr/>
            <p:nvPr/>
          </p:nvSpPr>
          <p:spPr bwMode="auto">
            <a:xfrm flipV="false" flipH="false">
              <a:off x="9719681" y="2552778"/>
              <a:ext cx="632079" cy="49575"/>
            </a:xfrm>
            <a:custGeom>
              <a:avLst/>
              <a:gdLst>
                <a:gd fmla="*/ 206 w 215" name="T0"/>
                <a:gd fmla="*/ 0 h 17" name="T1"/>
                <a:gd fmla="*/ 9 w 215" name="T2"/>
                <a:gd fmla="*/ 0 h 17" name="T3"/>
                <a:gd fmla="*/ 0 w 215" name="T4"/>
                <a:gd fmla="*/ 9 h 17" name="T5"/>
                <a:gd fmla="*/ 9 w 215" name="T6"/>
                <a:gd fmla="*/ 17 h 17" name="T7"/>
                <a:gd fmla="*/ 206 w 215" name="T8"/>
                <a:gd fmla="*/ 17 h 17" name="T9"/>
                <a:gd fmla="*/ 215 w 215" name="T10"/>
                <a:gd fmla="*/ 9 h 17" name="T11"/>
                <a:gd fmla="*/ 206 w 215" name="T12"/>
                <a:gd fmla="*/ 0 h 17" name="T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b="b" l="0" r="r" t="0"/>
              <a:pathLst>
                <a:path h="17" w="215">
                  <a:moveTo>
                    <a:pt x="206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206" y="17"/>
                    <a:pt x="206" y="17"/>
                    <a:pt x="206" y="17"/>
                  </a:cubicBezTo>
                  <a:cubicBezTo>
                    <a:pt x="211" y="17"/>
                    <a:pt x="215" y="13"/>
                    <a:pt x="215" y="9"/>
                  </a:cubicBezTo>
                  <a:cubicBezTo>
                    <a:pt x="215" y="4"/>
                    <a:pt x="211" y="0"/>
                    <a:pt x="206" y="0"/>
                  </a:cubicBezTo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1d162c39-c266-47b8-8c83-c47233f5ad10" id="111" name="任意多边形: 形状 110">
              <a:extLst>
                <a:ext uri="{FF2B5EF4-FFF2-40B4-BE49-F238E27FC236}">
                  <a16:creationId id="{5FC5B7A9-6B3B-4710-9E76-71632C3226D5}"/>
                </a:ext>
              </a:extLst>
            </p:cNvPr>
            <p:cNvSpPr/>
            <p:nvPr/>
          </p:nvSpPr>
          <p:spPr bwMode="auto">
            <a:xfrm flipV="false" flipH="false">
              <a:off x="9719681" y="2782061"/>
              <a:ext cx="370572" cy="49575"/>
            </a:xfrm>
            <a:custGeom>
              <a:avLst/>
              <a:gdLst>
                <a:gd fmla="*/ 117 w 126" name="T0"/>
                <a:gd fmla="*/ 0 h 17" name="T1"/>
                <a:gd fmla="*/ 9 w 126" name="T2"/>
                <a:gd fmla="*/ 0 h 17" name="T3"/>
                <a:gd fmla="*/ 0 w 126" name="T4"/>
                <a:gd fmla="*/ 8 h 17" name="T5"/>
                <a:gd fmla="*/ 9 w 126" name="T6"/>
                <a:gd fmla="*/ 17 h 17" name="T7"/>
                <a:gd fmla="*/ 117 w 126" name="T8"/>
                <a:gd fmla="*/ 17 h 17" name="T9"/>
                <a:gd fmla="*/ 126 w 126" name="T10"/>
                <a:gd fmla="*/ 8 h 17" name="T11"/>
                <a:gd fmla="*/ 117 w 126" name="T12"/>
                <a:gd fmla="*/ 0 h 17" name="T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b="b" l="0" r="r" t="0"/>
              <a:pathLst>
                <a:path h="17" w="126">
                  <a:moveTo>
                    <a:pt x="117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3"/>
                    <a:pt x="4" y="17"/>
                    <a:pt x="9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22" y="17"/>
                    <a:pt x="126" y="13"/>
                    <a:pt x="126" y="8"/>
                  </a:cubicBezTo>
                  <a:cubicBezTo>
                    <a:pt x="126" y="4"/>
                    <a:pt x="122" y="0"/>
                    <a:pt x="117" y="0"/>
                  </a:cubicBezTo>
                </a:path>
              </a:pathLst>
            </a:custGeom>
            <a:solidFill>
              <a:srgbClr val="929292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998444d4-2e56-4608-94bf-0ffd3c0917d2" id="112" name="任意多边形: 形状 111">
              <a:extLst>
                <a:ext uri="{FF2B5EF4-FFF2-40B4-BE49-F238E27FC236}">
                  <a16:creationId id="{308B8638-3B74-4E07-85BD-0057AFC4565A}"/>
                </a:ext>
              </a:extLst>
            </p:cNvPr>
            <p:cNvSpPr/>
            <p:nvPr/>
          </p:nvSpPr>
          <p:spPr bwMode="auto">
            <a:xfrm flipV="false" flipH="false">
              <a:off x="10251371" y="1206820"/>
              <a:ext cx="49575" cy="369333"/>
            </a:xfrm>
            <a:custGeom>
              <a:avLst/>
              <a:gdLst>
                <a:gd fmla="*/ 9 w 17" name="T0"/>
                <a:gd fmla="*/ 0 h 126" name="T1"/>
                <a:gd fmla="*/ 0 w 17" name="T2"/>
                <a:gd fmla="*/ 9 h 126" name="T3"/>
                <a:gd fmla="*/ 0 w 17" name="T4"/>
                <a:gd fmla="*/ 117 h 126" name="T5"/>
                <a:gd fmla="*/ 9 w 17" name="T6"/>
                <a:gd fmla="*/ 126 h 126" name="T7"/>
                <a:gd fmla="*/ 17 w 17" name="T8"/>
                <a:gd fmla="*/ 117 h 126" name="T9"/>
                <a:gd fmla="*/ 17 w 17" name="T10"/>
                <a:gd fmla="*/ 9 h 126" name="T11"/>
                <a:gd fmla="*/ 9 w 17" name="T12"/>
                <a:gd fmla="*/ 0 h 126" name="T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b="b" l="0" r="r" t="0"/>
              <a:pathLst>
                <a:path h="126" w="17">
                  <a:moveTo>
                    <a:pt x="9" y="0"/>
                  </a:moveTo>
                  <a:cubicBezTo>
                    <a:pt x="4" y="0"/>
                    <a:pt x="0" y="4"/>
                    <a:pt x="0" y="9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22"/>
                    <a:pt x="4" y="126"/>
                    <a:pt x="9" y="126"/>
                  </a:cubicBezTo>
                  <a:cubicBezTo>
                    <a:pt x="13" y="126"/>
                    <a:pt x="17" y="122"/>
                    <a:pt x="17" y="11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7" y="4"/>
                    <a:pt x="13" y="0"/>
                    <a:pt x="9" y="0"/>
                  </a:cubicBezTo>
                </a:path>
              </a:pathLst>
            </a:custGeom>
            <a:solidFill>
              <a:srgbClr val="929292"/>
            </a:solidFill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descr="12a3ccc8-3d6f-4ff5-ac1a-8265843dc8c1" id="9" name="Title">
              <a:extLst>
                <a:ext uri="{FF2B5EF4-FFF2-40B4-BE49-F238E27FC236}">
                  <a16:creationId id="{D22033DD-FFC8-4ED7-843B-84E8204E9AA2}"/>
                </a:ext>
              </a:extLst>
            </p:cNvPr>
            <p:cNvSpPr txBox="1"/>
            <p:nvPr/>
          </p:nvSpPr>
          <p:spPr bwMode="auto">
            <a:xfrm flipV="false" flipH="false">
              <a:off x="687279" y="1130300"/>
              <a:ext cx="7339121" cy="736451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b" anchorCtr="0" bIns="46800" lIns="90000" rIns="90000" tIns="46800" wrap="square">
              <a:normAutofit/>
            </a:bodyPr>
            <a:lstStyle>
              <a:defPPr>
                <a:defRPr lang="zh-CN"/>
              </a:defPPr>
              <a:lvl1pPr algn="l" defTabSz="914377" eaLnBrk="1" hangingPunct="1" latinLnBrk="0" marL="0" rtl="0">
                <a:defRPr kern="1200" sz="1800">
                  <a:solidFill>
                    <a:schemeClr val="tx1"/>
                  </a:solidFill>
                </a:defRPr>
              </a:lvl1pPr>
              <a:lvl2pPr algn="l" defTabSz="914377" eaLnBrk="1" hangingPunct="1" latinLnBrk="0" marL="457189" rtl="0">
                <a:defRPr kern="1200" sz="1800">
                  <a:solidFill>
                    <a:schemeClr val="tx1"/>
                  </a:solidFill>
                </a:defRPr>
              </a:lvl2pPr>
              <a:lvl3pPr algn="l" defTabSz="914377" eaLnBrk="1" hangingPunct="1" latinLnBrk="0" marL="914377" rtl="0">
                <a:defRPr kern="1200" sz="1800">
                  <a:solidFill>
                    <a:schemeClr val="tx1"/>
                  </a:solidFill>
                </a:defRPr>
              </a:lvl3pPr>
              <a:lvl4pPr algn="l" defTabSz="914377" eaLnBrk="1" hangingPunct="1" latinLnBrk="0" marL="1371566" rtl="0">
                <a:defRPr kern="1200" sz="1800">
                  <a:solidFill>
                    <a:schemeClr val="tx1"/>
                  </a:solidFill>
                </a:defRPr>
              </a:lvl4pPr>
              <a:lvl5pPr algn="l" defTabSz="914377" eaLnBrk="1" hangingPunct="1" latinLnBrk="0" marL="1828754" rtl="0">
                <a:defRPr kern="1200" sz="1800">
                  <a:solidFill>
                    <a:schemeClr val="tx1"/>
                  </a:solidFill>
                </a:defRPr>
              </a:lvl5pPr>
              <a:lvl6pPr algn="l" defTabSz="914377" eaLnBrk="1" hangingPunct="1" latinLnBrk="0" marL="2285943" rtl="0">
                <a:defRPr kern="1200" sz="1800">
                  <a:solidFill>
                    <a:schemeClr val="tx1"/>
                  </a:solidFill>
                </a:defRPr>
              </a:lvl6pPr>
              <a:lvl7pPr algn="l" defTabSz="914377" eaLnBrk="1" hangingPunct="1" latinLnBrk="0" marL="2743131" rtl="0">
                <a:defRPr kern="1200" sz="1800">
                  <a:solidFill>
                    <a:schemeClr val="tx1"/>
                  </a:solidFill>
                </a:defRPr>
              </a:lvl7pPr>
              <a:lvl8pPr algn="l" defTabSz="914377" eaLnBrk="1" hangingPunct="1" latinLnBrk="0" marL="3200320" rtl="0">
                <a:defRPr kern="1200" sz="1800">
                  <a:solidFill>
                    <a:schemeClr val="tx1"/>
                  </a:solidFill>
                </a:defRPr>
              </a:lvl8pPr>
              <a:lvl9pPr algn="l" defTabSz="914377" eaLnBrk="1" hangingPunct="1" latinLnBrk="0" marL="3657509" rtl="0">
                <a:defRPr kern="1200" sz="1800">
                  <a:solidFill>
                    <a:schemeClr val="tx1"/>
                  </a:solidFill>
                </a:defRPr>
              </a:lvl9pPr>
            </a:lstStyle>
            <a:p>
              <a:pPr algn="l">
                <a:spcBef>
                  <a:spcPct val="0"/>
                </a:spcBef>
              </a:pPr>
              <a:r>
                <a:rPr lang="en-US" b="true" i="false" u="none" sz="2400">
                  <a:solidFill>
                    <a:srgbClr val="000000"/>
                  </a:solidFill>
                  <a:ea typeface="思源黑体 CN Normal"/>
                </a:rPr>
                <a:t>党建数字化与跨平台需求</a:t>
              </a:r>
            </a:p>
          </p:txBody>
        </p:sp>
        <p:cxnSp>
          <p:nvCxnSpPr>
            <p:cNvPr descr="7c878e82-79d3-4d86-ad1e-7747ad0f428e" id="6" name="直接连接符 5">
              <a:extLst>
                <a:ext uri="{FF2B5EF4-FFF2-40B4-BE49-F238E27FC236}">
                  <a16:creationId id="{105D935E-BD6F-480E-A8C8-0F3A4AD14C32}"/>
                </a:ext>
              </a:extLst>
            </p:cNvPr>
            <p:cNvCxnSpPr/>
            <p:nvPr/>
          </p:nvCxnSpPr>
          <p:spPr>
            <a:xfrm flipV="false" flipH="false">
              <a:off x="687279" y="2814154"/>
              <a:ext cx="7748721" cy="0"/>
            </a:xfrm>
            <a:prstGeom prst="line">
              <a:avLst/>
            </a:prstGeom>
            <a:ln cap="rnd" w="3175">
              <a:solidFill>
                <a:schemeClr val="bg1">
                  <a:lumMod val="75000"/>
                </a:schemeClr>
              </a:solidFill>
              <a:round/>
              <a:headEnd type="none"/>
              <a:tailEnd len="med" type="none" w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descr="58b10752-69d7-4216-a686-48a8f3fe298e" id="5" name="组合 4">
              <a:extLst>
                <a:ext uri="{FF2B5EF4-FFF2-40B4-BE49-F238E27FC236}">
                  <a16:creationId id="{74D6DA52-0206-6289-7A5F-51A5804C8CC0}"/>
                </a:ext>
              </a:extLst>
            </p:cNvPr>
            <p:cNvGrpSpPr/>
            <p:nvPr/>
          </p:nvGrpSpPr>
          <p:grpSpPr>
            <a:xfrm>
              <a:off x="660400" y="3284180"/>
              <a:ext cx="7775600" cy="1096664"/>
              <a:chOff x="660400" y="3284180"/>
              <a:chExt cx="7775600" cy="1096664"/>
            </a:xfrm>
          </p:grpSpPr>
          <p:sp>
            <p:nvSpPr>
              <p:cNvPr descr="dc11dd45-9aa7-4fed-82ed-65f661650ff9" id="4" name="Bullet1">
                <a:extLst>
                  <a:ext uri="{FF2B5EF4-FFF2-40B4-BE49-F238E27FC236}">
                    <a16:creationId id="{1DBE7DB6-546A-472D-A593-87B735753D41}"/>
                  </a:ext>
                </a:extLst>
              </p:cNvPr>
              <p:cNvSpPr/>
              <p:nvPr/>
            </p:nvSpPr>
            <p:spPr bwMode="auto">
              <a:xfrm flipV="false" flipH="false">
                <a:off x="669925" y="3284180"/>
                <a:ext cx="7766075" cy="477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党建工作数字化需求</a:t>
                </a:r>
              </a:p>
            </p:txBody>
          </p:sp>
          <p:sp>
            <p:nvSpPr>
              <p:cNvPr descr="35749895-1ca4-428d-af63-d2f8c3208066" id="2" name="Text1">
                <a:extLst>
                  <a:ext uri="{FF2B5EF4-FFF2-40B4-BE49-F238E27FC236}">
                    <a16:creationId id="{5CDD544B-2F1D-BEE0-63DA-AEEBA0E52DF0}"/>
                  </a:ext>
                </a:extLst>
              </p:cNvPr>
              <p:cNvSpPr/>
              <p:nvPr/>
            </p:nvSpPr>
            <p:spPr bwMode="auto">
              <a:xfrm flipV="false" flipH="false">
                <a:off x="660400" y="3761558"/>
                <a:ext cx="7766075" cy="619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当前党建工作对数字化管理的需求日益凸显，传统方式已难以满足。</a:t>
                </a:r>
              </a:p>
            </p:txBody>
          </p:sp>
        </p:grpSp>
        <p:grpSp>
          <p:nvGrpSpPr>
            <p:cNvPr descr="c202b7bf-429f-478f-a7d1-26a50e64be81" id="82" name="组合 81">
              <a:extLst>
                <a:ext uri="{FF2B5EF4-FFF2-40B4-BE49-F238E27FC236}">
                  <a16:creationId id="{0876E712-7A65-4B38-2191-DF2FC7AD86AE}"/>
                </a:ext>
              </a:extLst>
            </p:cNvPr>
            <p:cNvGrpSpPr/>
            <p:nvPr/>
          </p:nvGrpSpPr>
          <p:grpSpPr>
            <a:xfrm>
              <a:off x="660400" y="4554544"/>
              <a:ext cx="7775600" cy="1096664"/>
              <a:chOff x="660400" y="4554544"/>
              <a:chExt cx="7775600" cy="1096664"/>
            </a:xfrm>
          </p:grpSpPr>
          <p:sp>
            <p:nvSpPr>
              <p:cNvPr descr="6e97a17c-083f-44ee-bcbc-572ed403d71a" id="7" name="Bullet2">
                <a:extLst>
                  <a:ext uri="{FF2B5EF4-FFF2-40B4-BE49-F238E27FC236}">
                    <a16:creationId id="{92ABCB57-60E2-496A-89CD-1D0067FFB5D6}"/>
                  </a:ext>
                </a:extLst>
              </p:cNvPr>
              <p:cNvSpPr/>
              <p:nvPr/>
            </p:nvSpPr>
            <p:spPr bwMode="auto">
              <a:xfrm flipV="false" flipH="false">
                <a:off x="669925" y="4554544"/>
                <a:ext cx="7766075" cy="4773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跨平台覆盖（小程序 / H5/APP/ 网页端）</a:t>
                </a:r>
              </a:p>
            </p:txBody>
          </p:sp>
          <p:sp>
            <p:nvSpPr>
              <p:cNvPr descr="920337a6-e26e-4b12-ac52-431bdc501ca6" id="3" name="Text2">
                <a:extLst>
                  <a:ext uri="{FF2B5EF4-FFF2-40B4-BE49-F238E27FC236}">
                    <a16:creationId id="{5CFCC4DA-5725-4893-69D1-50944FCBC817}"/>
                  </a:ext>
                </a:extLst>
              </p:cNvPr>
              <p:cNvSpPr/>
              <p:nvPr/>
            </p:nvSpPr>
            <p:spPr bwMode="auto">
              <a:xfrm flipV="false" flipH="false">
                <a:off x="660400" y="5031922"/>
                <a:ext cx="7766075" cy="6192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为提升覆盖范围与使用便捷性，系统需支持多平台运行。</a:t>
                </a:r>
              </a:p>
            </p:txBody>
          </p: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核心价值</a:t>
            </a:r>
          </a:p>
        </p:txBody>
      </p:sp>
      <p:grpSp>
        <p:nvGrpSpPr>
          <p:cNvPr descr="cd4eec00-fb04-4d99-b689-e2053c1b0f4c" id="41" name="242affe9-eeab-426a-8a29-b265e4a7ad39.source.2.zh-Hans.pptx">
            <a:extLst>
              <a:ext uri="{FF2B5EF4-FFF2-40B4-BE49-F238E27FC236}">
                <a16:creationId id="{B866F0F3-49BD-2A90-2364-51AF43D9E74D}"/>
              </a:ext>
            </a:extLst>
          </p:cNvPr>
          <p:cNvGrpSpPr/>
          <p:nvPr/>
        </p:nvGrpSpPr>
        <p:grpSpPr>
          <a:xfrm>
            <a:off x="660400" y="1130300"/>
            <a:ext cx="10858500" cy="4617534"/>
            <a:chOff x="660400" y="1130300"/>
            <a:chExt cx="10858500" cy="4617534"/>
          </a:xfrm>
        </p:grpSpPr>
        <p:sp>
          <p:nvSpPr>
            <p:cNvPr descr="b2c8ef02-39dc-4946-bbbc-70dc71263237" id="18" name="ïṣ1îḓê">
              <a:extLst>
                <a:ext uri="{FF2B5EF4-FFF2-40B4-BE49-F238E27FC236}">
                  <a16:creationId id="{971EF8CD-3D60-494B-1CF6-405E1DF05B07}"/>
                </a:ext>
              </a:extLst>
            </p:cNvPr>
            <p:cNvSpPr/>
            <p:nvPr/>
          </p:nvSpPr>
          <p:spPr>
            <a:xfrm flipV="false" flipH="false">
              <a:off x="673100" y="4042454"/>
              <a:ext cx="10845800" cy="176448"/>
            </a:xfrm>
            <a:prstGeom prst="roundRect">
              <a:avLst>
                <a:gd fmla="val 50000" name="adj"/>
              </a:avLst>
            </a:prstGeom>
            <a:solidFill>
              <a:schemeClr val="tx2">
                <a:alpha val="15000"/>
              </a:schemeClr>
            </a:solidFill>
            <a:ln cap="flat" cmpd="sng" w="25400">
              <a:noFill/>
              <a:prstDash val="solid"/>
              <a:miter/>
              <a:headEnd len="med" type="none" w="med"/>
              <a:tailEnd len="med" type="none" w="med"/>
            </a:ln>
          </p:spPr>
          <p:txBody>
            <a:bodyPr anchor="ctr" bIns="45720" lIns="91440" rIns="91440" tIns="45720" wrap="square">
              <a:normAutofit fontScale="25000" lnSpcReduction="20000"/>
            </a:bodyPr>
            <a:lstStyle/>
            <a:p>
              <a:pPr algn="ctr"/>
            </a:p>
          </p:txBody>
        </p:sp>
        <p:sp>
          <p:nvSpPr>
            <p:cNvPr descr="ee1af931-7b71-4d7c-b7ee-60df67d6fb29" id="19" name="Title">
              <a:extLst>
                <a:ext uri="{FF2B5EF4-FFF2-40B4-BE49-F238E27FC236}">
                  <a16:creationId id="{361910C4-E8CE-FCBF-C945-F21F4EBFD24E}"/>
                </a:ext>
              </a:extLst>
            </p:cNvPr>
            <p:cNvSpPr txBox="1"/>
            <p:nvPr/>
          </p:nvSpPr>
          <p:spPr>
            <a:xfrm flipV="false" flipH="false">
              <a:off x="660400" y="1130300"/>
              <a:ext cx="10858500" cy="765733"/>
            </a:xfrm>
            <a:prstGeom prst="rect">
              <a:avLst/>
            </a:prstGeom>
            <a:noFill/>
          </p:spPr>
          <p:txBody>
            <a:bodyPr anchor="t" anchorCtr="1" rtlCol="0" vert="horz" wrap="square">
              <a:normAutofit/>
            </a:bodyPr>
            <a:lstStyle/>
            <a:p>
              <a:pPr algn="ctr"/>
              <a:r>
                <a:rPr lang="en-US" b="true" i="false" u="none" sz="2400">
                  <a:solidFill>
                    <a:srgbClr val="000000"/>
                  </a:solidFill>
                  <a:ea typeface="思源黑体 CN Normal"/>
                </a:rPr>
                <a:t>提升管理与学习体验</a:t>
              </a:r>
            </a:p>
          </p:txBody>
        </p:sp>
        <p:grpSp>
          <p:nvGrpSpPr>
            <p:cNvPr descr="66aa8ce0-4540-44ed-a952-be8d8f2d6a53" id="20" name="组合 19">
              <a:extLst>
                <a:ext uri="{FF2B5EF4-FFF2-40B4-BE49-F238E27FC236}">
                  <a16:creationId id="{960965E4-45E0-AE12-C8AB-57E8E8051968}"/>
                </a:ext>
              </a:extLst>
            </p:cNvPr>
            <p:cNvGrpSpPr/>
            <p:nvPr/>
          </p:nvGrpSpPr>
          <p:grpSpPr>
            <a:xfrm>
              <a:off x="673100" y="3969655"/>
              <a:ext cx="4604940" cy="1778179"/>
              <a:chOff x="673100" y="3969655"/>
              <a:chExt cx="4604940" cy="1778179"/>
            </a:xfrm>
          </p:grpSpPr>
          <p:sp>
            <p:nvSpPr>
              <p:cNvPr descr="f42057e4-c60a-4515-b597-129e313a4ddc" id="35" name="IconBackground1">
                <a:extLst>
                  <a:ext uri="{FF2B5EF4-FFF2-40B4-BE49-F238E27FC236}">
                    <a16:creationId id="{566B5A97-85FF-DA19-2A8E-BC01261A1473}"/>
                  </a:ext>
                </a:extLst>
              </p:cNvPr>
              <p:cNvSpPr/>
              <p:nvPr/>
            </p:nvSpPr>
            <p:spPr>
              <a:xfrm flipV="false" flipH="false">
                <a:off x="673100" y="4563613"/>
                <a:ext cx="864108" cy="684076"/>
              </a:xfrm>
              <a:prstGeom prst="wedgeRectCallout">
                <a:avLst>
                  <a:gd fmla="val -9810" name="adj1"/>
                  <a:gd fmla="val -78595" name="adj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tIns="45720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4b1a4786-a683-4a78-b451-5a61fd1c3298" id="36" name="Number1">
                <a:extLst>
                  <a:ext uri="{FF2B5EF4-FFF2-40B4-BE49-F238E27FC236}">
                    <a16:creationId id="{01D69476-E6B0-7732-07FE-F30D323C5024}"/>
                  </a:ext>
                </a:extLst>
              </p:cNvPr>
              <p:cNvSpPr/>
              <p:nvPr/>
            </p:nvSpPr>
            <p:spPr>
              <a:xfrm flipV="false" flipH="false">
                <a:off x="673100" y="5266351"/>
                <a:ext cx="864108" cy="34666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tIns="45720" wrap="none">
                <a:normAutofit/>
              </a:bodyPr>
              <a:lstStyle/>
              <a:p>
                <a:pPr algn="ctr"/>
                <a:r>
                  <a:rPr lang="en-US" b="true" i="true" u="none" sz="1400">
                    <a:solidFill>
                      <a:srgbClr val="FFFFFF"/>
                    </a:solidFill>
                    <a:latin typeface="思源黑体 CN Normal"/>
                  </a:rPr>
                  <a:t>20XX</a:t>
                </a:r>
              </a:p>
            </p:txBody>
          </p:sp>
          <p:sp>
            <p:nvSpPr>
              <p:cNvPr descr="73e6c178-7e64-48c3-b820-ed8b6f6db960" id="37" name="Icon1">
                <a:extLst>
                  <a:ext uri="{FF2B5EF4-FFF2-40B4-BE49-F238E27FC236}">
                    <a16:creationId id="{64D92698-445F-D686-8548-F99D9CB3BCF7}"/>
                  </a:ext>
                </a:extLst>
              </p:cNvPr>
              <p:cNvSpPr/>
              <p:nvPr/>
            </p:nvSpPr>
            <p:spPr bwMode="auto">
              <a:xfrm flipV="false" flipH="false">
                <a:off x="920927" y="4831485"/>
                <a:ext cx="338957" cy="246578"/>
              </a:xfrm>
              <a:custGeom>
                <a:avLst/>
                <a:gdLst>
                  <a:gd fmla="*/ 5633 w 5757" name="T0"/>
                  <a:gd fmla="*/ 1244 h 4194" name="T1"/>
                  <a:gd fmla="*/ 5210 w 5757" name="T2"/>
                  <a:gd fmla="*/ 1244 h 4194" name="T3"/>
                  <a:gd fmla="*/ 5124 w 5757" name="T4"/>
                  <a:gd fmla="*/ 1278 h 4194" name="T5"/>
                  <a:gd fmla="*/ 5034 w 5757" name="T6"/>
                  <a:gd fmla="*/ 1365 h 4194" name="T7"/>
                  <a:gd fmla="*/ 4370 w 5757" name="T8"/>
                  <a:gd fmla="*/ 306 h 4194" name="T9"/>
                  <a:gd fmla="*/ 3724 w 5757" name="T10"/>
                  <a:gd fmla="*/ 0 h 4194" name="T11"/>
                  <a:gd fmla="*/ 2033 w 5757" name="T12"/>
                  <a:gd fmla="*/ 0 h 4194" name="T13"/>
                  <a:gd fmla="*/ 1388 w 5757" name="T14"/>
                  <a:gd fmla="*/ 306 h 4194" name="T15"/>
                  <a:gd fmla="*/ 722 w 5757" name="T16"/>
                  <a:gd fmla="*/ 1364 h 4194" name="T17"/>
                  <a:gd fmla="*/ 633 w 5757" name="T18"/>
                  <a:gd fmla="*/ 1278 h 4194" name="T19"/>
                  <a:gd fmla="*/ 547 w 5757" name="T20"/>
                  <a:gd fmla="*/ 1244 h 4194" name="T21"/>
                  <a:gd fmla="*/ 125 w 5757" name="T22"/>
                  <a:gd fmla="*/ 1244 h 4194" name="T23"/>
                  <a:gd fmla="*/ 0 w 5757" name="T24"/>
                  <a:gd fmla="*/ 1368 h 4194" name="T25"/>
                  <a:gd fmla="*/ 0 w 5757" name="T26"/>
                  <a:gd fmla="*/ 1657 h 4194" name="T27"/>
                  <a:gd fmla="*/ 117 w 5757" name="T28"/>
                  <a:gd fmla="*/ 1782 h 4194" name="T29"/>
                  <a:gd fmla="*/ 551 w 5757" name="T30"/>
                  <a:gd fmla="*/ 1809 h 4194" name="T31"/>
                  <a:gd fmla="*/ 434 w 5757" name="T32"/>
                  <a:gd fmla="*/ 2689 h 4194" name="T33"/>
                  <a:gd fmla="*/ 625 w 5757" name="T34"/>
                  <a:gd fmla="*/ 3416 h 4194" name="T35"/>
                  <a:gd fmla="*/ 625 w 5757" name="T36"/>
                  <a:gd fmla="*/ 4089 h 4194" name="T37"/>
                  <a:gd fmla="*/ 730 w 5757" name="T38"/>
                  <a:gd fmla="*/ 4194 h 4194" name="T39"/>
                  <a:gd fmla="*/ 1210 w 5757" name="T40"/>
                  <a:gd fmla="*/ 4194 h 4194" name="T41"/>
                  <a:gd fmla="*/ 1315 w 5757" name="T42"/>
                  <a:gd fmla="*/ 4089 h 4194" name="T43"/>
                  <a:gd fmla="*/ 1315 w 5757" name="T44"/>
                  <a:gd fmla="*/ 3671 h 4194" name="T45"/>
                  <a:gd fmla="*/ 4443 w 5757" name="T46"/>
                  <a:gd fmla="*/ 3671 h 4194" name="T47"/>
                  <a:gd fmla="*/ 4443 w 5757" name="T48"/>
                  <a:gd fmla="*/ 4089 h 4194" name="T49"/>
                  <a:gd fmla="*/ 4547 w 5757" name="T50"/>
                  <a:gd fmla="*/ 4194 h 4194" name="T51"/>
                  <a:gd fmla="*/ 5027 w 5757" name="T52"/>
                  <a:gd fmla="*/ 4194 h 4194" name="T53"/>
                  <a:gd fmla="*/ 5132 w 5757" name="T54"/>
                  <a:gd fmla="*/ 4089 h 4194" name="T55"/>
                  <a:gd fmla="*/ 5132 w 5757" name="T56"/>
                  <a:gd fmla="*/ 3416 h 4194" name="T57"/>
                  <a:gd fmla="*/ 5323 w 5757" name="T58"/>
                  <a:gd fmla="*/ 2689 h 4194" name="T59"/>
                  <a:gd fmla="*/ 5206 w 5757" name="T60"/>
                  <a:gd fmla="*/ 1809 h 4194" name="T61"/>
                  <a:gd fmla="*/ 5640 w 5757" name="T62"/>
                  <a:gd fmla="*/ 1782 h 4194" name="T63"/>
                  <a:gd fmla="*/ 5757 w 5757" name="T64"/>
                  <a:gd fmla="*/ 1657 h 4194" name="T65"/>
                  <a:gd fmla="*/ 5757 w 5757" name="T66"/>
                  <a:gd fmla="*/ 1368 h 4194" name="T67"/>
                  <a:gd fmla="*/ 5633 w 5757" name="T68"/>
                  <a:gd fmla="*/ 1244 h 4194" name="T69"/>
                  <a:gd fmla="*/ 1744 w 5757" name="T70"/>
                  <a:gd fmla="*/ 597 h 4194" name="T71"/>
                  <a:gd fmla="*/ 2033 w 5757" name="T72"/>
                  <a:gd fmla="*/ 460 h 4194" name="T73"/>
                  <a:gd fmla="*/ 3724 w 5757" name="T74"/>
                  <a:gd fmla="*/ 460 h 4194" name="T75"/>
                  <a:gd fmla="*/ 4013 w 5757" name="T76"/>
                  <a:gd fmla="*/ 597 h 4194" name="T77"/>
                  <a:gd fmla="*/ 4507 w 5757" name="T78"/>
                  <a:gd fmla="*/ 1330 h 4194" name="T79"/>
                  <a:gd fmla="*/ 1247 w 5757" name="T80"/>
                  <a:gd fmla="*/ 1331 h 4194" name="T81"/>
                  <a:gd fmla="*/ 1744 w 5757" name="T82"/>
                  <a:gd fmla="*/ 597 h 4194" name="T83"/>
                  <a:gd fmla="*/ 1389 w 5757" name="T84"/>
                  <a:gd fmla="*/ 3161 h 4194" name="T85"/>
                  <a:gd fmla="*/ 956 w 5757" name="T86"/>
                  <a:gd fmla="*/ 2893 h 4194" name="T87"/>
                  <a:gd fmla="*/ 1265 w 5757" name="T88"/>
                  <a:gd fmla="*/ 2550 h 4194" name="T89"/>
                  <a:gd fmla="*/ 1822 w 5757" name="T90"/>
                  <a:gd fmla="*/ 2893 h 4194" name="T91"/>
                  <a:gd fmla="*/ 1389 w 5757" name="T92"/>
                  <a:gd fmla="*/ 3161 h 4194" name="T93"/>
                  <a:gd fmla="*/ 3332 w 5757" name="T94"/>
                  <a:gd fmla="*/ 3121 h 4194" name="T95"/>
                  <a:gd fmla="*/ 2425 w 5757" name="T96"/>
                  <a:gd fmla="*/ 3121 h 4194" name="T97"/>
                  <a:gd fmla="*/ 2177 w 5757" name="T98"/>
                  <a:gd fmla="*/ 2873 h 4194" name="T99"/>
                  <a:gd fmla="*/ 2246 w 5757" name="T100"/>
                  <a:gd fmla="*/ 2803 h 4194" name="T101"/>
                  <a:gd fmla="*/ 3511 w 5757" name="T102"/>
                  <a:gd fmla="*/ 2803 h 4194" name="T103"/>
                  <a:gd fmla="*/ 3581 w 5757" name="T104"/>
                  <a:gd fmla="*/ 2873 h 4194" name="T105"/>
                  <a:gd fmla="*/ 3332 w 5757" name="T106"/>
                  <a:gd fmla="*/ 3121 h 4194" name="T107"/>
                  <a:gd fmla="*/ 4368 w 5757" name="T108"/>
                  <a:gd fmla="*/ 3161 h 4194" name="T109"/>
                  <a:gd fmla="*/ 3936 w 5757" name="T110"/>
                  <a:gd fmla="*/ 2893 h 4194" name="T111"/>
                  <a:gd fmla="*/ 4492 w 5757" name="T112"/>
                  <a:gd fmla="*/ 2550 h 4194" name="T113"/>
                  <a:gd fmla="*/ 4801 w 5757" name="T114"/>
                  <a:gd fmla="*/ 2893 h 4194" name="T115"/>
                  <a:gd fmla="*/ 4368 w 5757" name="T116"/>
                  <a:gd fmla="*/ 3161 h 4194" name="T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b="b" l="0" r="r" t="0"/>
                <a:pathLst>
                  <a:path h="4194" w="5757">
                    <a:moveTo>
                      <a:pt x="5633" y="1244"/>
                    </a:moveTo>
                    <a:lnTo>
                      <a:pt x="5210" y="1244"/>
                    </a:lnTo>
                    <a:cubicBezTo>
                      <a:pt x="5178" y="1244"/>
                      <a:pt x="5147" y="1256"/>
                      <a:pt x="5124" y="1278"/>
                    </a:cubicBezTo>
                    <a:lnTo>
                      <a:pt x="5034" y="1365"/>
                    </a:lnTo>
                    <a:cubicBezTo>
                      <a:pt x="4882" y="1013"/>
                      <a:pt x="4664" y="666"/>
                      <a:pt x="4370" y="306"/>
                    </a:cubicBezTo>
                    <a:cubicBezTo>
                      <a:pt x="4210" y="111"/>
                      <a:pt x="3975" y="0"/>
                      <a:pt x="3724" y="0"/>
                    </a:cubicBezTo>
                    <a:lnTo>
                      <a:pt x="2033" y="0"/>
                    </a:lnTo>
                    <a:cubicBezTo>
                      <a:pt x="1782" y="0"/>
                      <a:pt x="1547" y="111"/>
                      <a:pt x="1388" y="306"/>
                    </a:cubicBezTo>
                    <a:cubicBezTo>
                      <a:pt x="1084" y="677"/>
                      <a:pt x="870" y="1016"/>
                      <a:pt x="722" y="1364"/>
                    </a:cubicBezTo>
                    <a:lnTo>
                      <a:pt x="633" y="1278"/>
                    </a:lnTo>
                    <a:cubicBezTo>
                      <a:pt x="610" y="1256"/>
                      <a:pt x="579" y="1244"/>
                      <a:pt x="547" y="1244"/>
                    </a:cubicBezTo>
                    <a:lnTo>
                      <a:pt x="125" y="1244"/>
                    </a:lnTo>
                    <a:cubicBezTo>
                      <a:pt x="56" y="1244"/>
                      <a:pt x="0" y="1300"/>
                      <a:pt x="0" y="1368"/>
                    </a:cubicBezTo>
                    <a:lnTo>
                      <a:pt x="0" y="1657"/>
                    </a:lnTo>
                    <a:cubicBezTo>
                      <a:pt x="0" y="1723"/>
                      <a:pt x="51" y="1777"/>
                      <a:pt x="117" y="1782"/>
                    </a:cubicBezTo>
                    <a:lnTo>
                      <a:pt x="551" y="1809"/>
                    </a:lnTo>
                    <a:cubicBezTo>
                      <a:pt x="485" y="2001"/>
                      <a:pt x="434" y="2286"/>
                      <a:pt x="434" y="2689"/>
                    </a:cubicBezTo>
                    <a:cubicBezTo>
                      <a:pt x="434" y="3038"/>
                      <a:pt x="504" y="3268"/>
                      <a:pt x="625" y="3416"/>
                    </a:cubicBezTo>
                    <a:lnTo>
                      <a:pt x="625" y="4089"/>
                    </a:lnTo>
                    <a:cubicBezTo>
                      <a:pt x="625" y="4147"/>
                      <a:pt x="672" y="4194"/>
                      <a:pt x="730" y="4194"/>
                    </a:cubicBezTo>
                    <a:lnTo>
                      <a:pt x="1210" y="4194"/>
                    </a:lnTo>
                    <a:cubicBezTo>
                      <a:pt x="1268" y="4194"/>
                      <a:pt x="1315" y="4147"/>
                      <a:pt x="1315" y="4089"/>
                    </a:cubicBezTo>
                    <a:lnTo>
                      <a:pt x="1315" y="3671"/>
                    </a:lnTo>
                    <a:lnTo>
                      <a:pt x="4443" y="3671"/>
                    </a:lnTo>
                    <a:lnTo>
                      <a:pt x="4443" y="4089"/>
                    </a:lnTo>
                    <a:cubicBezTo>
                      <a:pt x="4443" y="4147"/>
                      <a:pt x="4489" y="4194"/>
                      <a:pt x="4547" y="4194"/>
                    </a:cubicBezTo>
                    <a:lnTo>
                      <a:pt x="5027" y="4194"/>
                    </a:lnTo>
                    <a:cubicBezTo>
                      <a:pt x="5085" y="4194"/>
                      <a:pt x="5132" y="4147"/>
                      <a:pt x="5132" y="4089"/>
                    </a:cubicBezTo>
                    <a:lnTo>
                      <a:pt x="5132" y="3416"/>
                    </a:lnTo>
                    <a:cubicBezTo>
                      <a:pt x="5253" y="3268"/>
                      <a:pt x="5323" y="3038"/>
                      <a:pt x="5323" y="2689"/>
                    </a:cubicBezTo>
                    <a:cubicBezTo>
                      <a:pt x="5323" y="2286"/>
                      <a:pt x="5272" y="2001"/>
                      <a:pt x="5206" y="1809"/>
                    </a:cubicBezTo>
                    <a:lnTo>
                      <a:pt x="5640" y="1782"/>
                    </a:lnTo>
                    <a:cubicBezTo>
                      <a:pt x="5706" y="1777"/>
                      <a:pt x="5757" y="1723"/>
                      <a:pt x="5757" y="1657"/>
                    </a:cubicBezTo>
                    <a:lnTo>
                      <a:pt x="5757" y="1368"/>
                    </a:lnTo>
                    <a:cubicBezTo>
                      <a:pt x="5757" y="1300"/>
                      <a:pt x="5701" y="1244"/>
                      <a:pt x="5633" y="1244"/>
                    </a:cubicBezTo>
                    <a:close/>
                    <a:moveTo>
                      <a:pt x="1744" y="597"/>
                    </a:moveTo>
                    <a:cubicBezTo>
                      <a:pt x="1815" y="510"/>
                      <a:pt x="1921" y="460"/>
                      <a:pt x="2033" y="460"/>
                    </a:cubicBezTo>
                    <a:lnTo>
                      <a:pt x="3724" y="460"/>
                    </a:lnTo>
                    <a:cubicBezTo>
                      <a:pt x="3836" y="460"/>
                      <a:pt x="3942" y="510"/>
                      <a:pt x="4013" y="597"/>
                    </a:cubicBezTo>
                    <a:cubicBezTo>
                      <a:pt x="4219" y="849"/>
                      <a:pt x="4382" y="1090"/>
                      <a:pt x="4507" y="1330"/>
                    </a:cubicBezTo>
                    <a:lnTo>
                      <a:pt x="1247" y="1331"/>
                    </a:lnTo>
                    <a:cubicBezTo>
                      <a:pt x="1370" y="1096"/>
                      <a:pt x="1533" y="855"/>
                      <a:pt x="1744" y="597"/>
                    </a:cubicBezTo>
                    <a:close/>
                    <a:moveTo>
                      <a:pt x="1389" y="3161"/>
                    </a:moveTo>
                    <a:cubicBezTo>
                      <a:pt x="1150" y="3161"/>
                      <a:pt x="956" y="3082"/>
                      <a:pt x="956" y="2893"/>
                    </a:cubicBezTo>
                    <a:cubicBezTo>
                      <a:pt x="956" y="2704"/>
                      <a:pt x="1026" y="2550"/>
                      <a:pt x="1265" y="2550"/>
                    </a:cubicBezTo>
                    <a:cubicBezTo>
                      <a:pt x="1504" y="2550"/>
                      <a:pt x="1822" y="2704"/>
                      <a:pt x="1822" y="2893"/>
                    </a:cubicBezTo>
                    <a:cubicBezTo>
                      <a:pt x="1822" y="3082"/>
                      <a:pt x="1628" y="3161"/>
                      <a:pt x="1389" y="3161"/>
                    </a:cubicBezTo>
                    <a:close/>
                    <a:moveTo>
                      <a:pt x="3332" y="3121"/>
                    </a:moveTo>
                    <a:lnTo>
                      <a:pt x="2425" y="3121"/>
                    </a:lnTo>
                    <a:cubicBezTo>
                      <a:pt x="2288" y="3121"/>
                      <a:pt x="2177" y="3010"/>
                      <a:pt x="2177" y="2873"/>
                    </a:cubicBezTo>
                    <a:cubicBezTo>
                      <a:pt x="2177" y="2835"/>
                      <a:pt x="2208" y="2803"/>
                      <a:pt x="2246" y="2803"/>
                    </a:cubicBezTo>
                    <a:lnTo>
                      <a:pt x="3511" y="2803"/>
                    </a:lnTo>
                    <a:cubicBezTo>
                      <a:pt x="3549" y="2803"/>
                      <a:pt x="3581" y="2835"/>
                      <a:pt x="3581" y="2873"/>
                    </a:cubicBezTo>
                    <a:cubicBezTo>
                      <a:pt x="3581" y="3010"/>
                      <a:pt x="3469" y="3121"/>
                      <a:pt x="3332" y="3121"/>
                    </a:cubicBezTo>
                    <a:close/>
                    <a:moveTo>
                      <a:pt x="4368" y="3161"/>
                    </a:moveTo>
                    <a:cubicBezTo>
                      <a:pt x="4129" y="3161"/>
                      <a:pt x="3936" y="3082"/>
                      <a:pt x="3936" y="2893"/>
                    </a:cubicBezTo>
                    <a:cubicBezTo>
                      <a:pt x="3936" y="2704"/>
                      <a:pt x="4253" y="2550"/>
                      <a:pt x="4492" y="2550"/>
                    </a:cubicBezTo>
                    <a:cubicBezTo>
                      <a:pt x="4731" y="2550"/>
                      <a:pt x="4801" y="2704"/>
                      <a:pt x="4801" y="2893"/>
                    </a:cubicBezTo>
                    <a:cubicBezTo>
                      <a:pt x="4801" y="3082"/>
                      <a:pt x="4608" y="3161"/>
                      <a:pt x="4368" y="31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txBody>
              <a:bodyPr anchor="ctr" bIns="45720" lIns="91440" rIns="91440" tIns="45720" wrap="square">
                <a:normAutofit fontScale="62500" lnSpcReduction="20000"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  <p:sp>
            <p:nvSpPr>
              <p:cNvPr descr="c1c9102f-c169-4533-97b7-599a786d35e5" id="38" name="Text1">
                <a:extLst>
                  <a:ext uri="{FF2B5EF4-FFF2-40B4-BE49-F238E27FC236}">
                    <a16:creationId id="{892C1B2F-A00F-326B-850E-52030D6CDFD7}"/>
                  </a:ext>
                </a:extLst>
              </p:cNvPr>
              <p:cNvSpPr/>
              <p:nvPr/>
            </p:nvSpPr>
            <p:spPr>
              <a:xfrm flipV="false" flipH="false">
                <a:off x="1627866" y="5043398"/>
                <a:ext cx="3647280" cy="70443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通过数字化管理，实现党建工作的流程化、规范化，提高管理效率。</a:t>
                </a:r>
              </a:p>
            </p:txBody>
          </p:sp>
          <p:sp>
            <p:nvSpPr>
              <p:cNvPr descr="fe485390-6b4a-4d3d-8b47-51f4e85ab438" id="39" name="Bullet1">
                <a:extLst>
                  <a:ext uri="{FF2B5EF4-FFF2-40B4-BE49-F238E27FC236}">
                    <a16:creationId id="{DC22C140-9EC4-3379-91BD-E2D34EE43E3C}"/>
                  </a:ext>
                </a:extLst>
              </p:cNvPr>
              <p:cNvSpPr/>
              <p:nvPr/>
            </p:nvSpPr>
            <p:spPr>
              <a:xfrm flipV="false" flipH="false">
                <a:off x="1623910" y="4556445"/>
                <a:ext cx="3654130" cy="48695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提升党建管理效率</a:t>
                </a:r>
              </a:p>
            </p:txBody>
          </p:sp>
          <p:sp>
            <p:nvSpPr>
              <p:cNvPr descr="95f12ec9-1d8c-4972-8a28-b3a41ceb260c" id="40" name="shape1">
                <a:extLst>
                  <a:ext uri="{FF2B5EF4-FFF2-40B4-BE49-F238E27FC236}">
                    <a16:creationId id="{2B24E31C-5F73-03E1-668E-396177D548FD}"/>
                  </a:ext>
                </a:extLst>
              </p:cNvPr>
              <p:cNvSpPr/>
              <p:nvPr/>
            </p:nvSpPr>
            <p:spPr>
              <a:xfrm flipV="false" flipH="false">
                <a:off x="944173" y="3969655"/>
                <a:ext cx="321962" cy="322046"/>
              </a:xfrm>
              <a:prstGeom prst="ellipse">
                <a:avLst/>
              </a:prstGeom>
              <a:solidFill>
                <a:schemeClr val="bg1"/>
              </a:solidFill>
              <a:ln cap="flat" cmpd="sng" w="25400">
                <a:solidFill>
                  <a:schemeClr val="accent2"/>
                </a:solidFill>
                <a:prstDash val="solid"/>
                <a:miter/>
                <a:headEnd len="med" type="none" w="med"/>
                <a:tailEnd len="med" type="none" w="med"/>
              </a:ln>
            </p:spPr>
            <p:txBody>
              <a:bodyPr anchor="ctr" bIns="45720" lIns="91440" rIns="91440" tIns="45720" wrap="square">
                <a:normAutofit fontScale="62500" lnSpcReduction="20000"/>
              </a:bodyPr>
              <a:lstStyle/>
              <a:p>
                <a:pPr algn="ctr"/>
              </a:p>
            </p:txBody>
          </p:sp>
        </p:grpSp>
        <p:grpSp>
          <p:nvGrpSpPr>
            <p:cNvPr descr="5a059b46-3fb6-486e-a032-613f6070b8b6" id="21" name="组合 20">
              <a:extLst>
                <a:ext uri="{FF2B5EF4-FFF2-40B4-BE49-F238E27FC236}">
                  <a16:creationId id="{5A3F6F42-3750-2BD3-258B-43EC73A7E06A}"/>
                </a:ext>
              </a:extLst>
            </p:cNvPr>
            <p:cNvGrpSpPr/>
            <p:nvPr/>
          </p:nvGrpSpPr>
          <p:grpSpPr>
            <a:xfrm>
              <a:off x="6933856" y="2428574"/>
              <a:ext cx="4585044" cy="1863127"/>
              <a:chOff x="2307959" y="2428574"/>
              <a:chExt cx="4585044" cy="1863127"/>
            </a:xfrm>
          </p:grpSpPr>
          <p:sp>
            <p:nvSpPr>
              <p:cNvPr descr="5c366657-63de-48a3-8ace-bccf0b0b1d28" id="29" name="IconBackground2">
                <a:extLst>
                  <a:ext uri="{FF2B5EF4-FFF2-40B4-BE49-F238E27FC236}">
                    <a16:creationId id="{3DF343D5-69F4-9FA7-8591-14C4113431AB}"/>
                  </a:ext>
                </a:extLst>
              </p:cNvPr>
              <p:cNvSpPr/>
              <p:nvPr/>
            </p:nvSpPr>
            <p:spPr>
              <a:xfrm flipH="true" flipV="false">
                <a:off x="2307959" y="2933499"/>
                <a:ext cx="864108" cy="684077"/>
              </a:xfrm>
              <a:prstGeom prst="wedgeRectCallout">
                <a:avLst>
                  <a:gd fmla="val -3931" name="adj1"/>
                  <a:gd fmla="val 76424" name="adj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tIns="45720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3ff838c3-3487-4de8-acf8-d9832441962b" id="30" name="Number2">
                <a:extLst>
                  <a:ext uri="{FF2B5EF4-FFF2-40B4-BE49-F238E27FC236}">
                    <a16:creationId id="{AA96B81A-C19A-D3D6-F5B0-0B0B4D14D675}"/>
                  </a:ext>
                </a:extLst>
              </p:cNvPr>
              <p:cNvSpPr/>
              <p:nvPr/>
            </p:nvSpPr>
            <p:spPr>
              <a:xfrm flipV="false" flipH="false">
                <a:off x="2307959" y="2560170"/>
                <a:ext cx="864108" cy="34666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tIns="45720" wrap="none">
                <a:normAutofit/>
              </a:bodyPr>
              <a:lstStyle/>
              <a:p>
                <a:pPr algn="ctr"/>
                <a:r>
                  <a:rPr lang="en-US" b="true" i="true" u="none" sz="1400">
                    <a:solidFill>
                      <a:srgbClr val="FFFFFF"/>
                    </a:solidFill>
                    <a:latin typeface="思源黑体 CN Normal"/>
                  </a:rPr>
                  <a:t>20XX</a:t>
                </a:r>
              </a:p>
            </p:txBody>
          </p:sp>
          <p:sp>
            <p:nvSpPr>
              <p:cNvPr descr="88ef9e3e-8056-452f-8a74-6bdea9502642" id="31" name="Text2">
                <a:extLst>
                  <a:ext uri="{FF2B5EF4-FFF2-40B4-BE49-F238E27FC236}">
                    <a16:creationId id="{44C23A97-B991-75FC-DC50-CA463107379D}"/>
                  </a:ext>
                </a:extLst>
              </p:cNvPr>
              <p:cNvSpPr/>
              <p:nvPr/>
            </p:nvSpPr>
            <p:spPr>
              <a:xfrm flipV="false" flipH="false">
                <a:off x="3242829" y="2913135"/>
                <a:ext cx="3647280" cy="70443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提供丰富的学习资源和互动功能，提升党员参与度和学习效果。</a:t>
                </a:r>
              </a:p>
            </p:txBody>
          </p:sp>
          <p:sp>
            <p:nvSpPr>
              <p:cNvPr descr="9c68a9b2-ee6d-408c-9f22-36963a71a0cf" id="32" name="Bullet2">
                <a:extLst>
                  <a:ext uri="{FF2B5EF4-FFF2-40B4-BE49-F238E27FC236}">
                    <a16:creationId id="{276E3752-FC83-218E-8974-715F0334ACE6}"/>
                  </a:ext>
                </a:extLst>
              </p:cNvPr>
              <p:cNvSpPr/>
              <p:nvPr/>
            </p:nvSpPr>
            <p:spPr>
              <a:xfrm flipV="false" flipH="false">
                <a:off x="3238873" y="2428574"/>
                <a:ext cx="3654130" cy="47826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>
                  <a:spcBef>
                    <a:spcPct val="0"/>
                  </a:spcBef>
                </a:pPr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增强党员互动与学习体验</a:t>
                </a:r>
              </a:p>
            </p:txBody>
          </p:sp>
          <p:sp>
            <p:nvSpPr>
              <p:cNvPr descr="d82f6d3b-800e-41cb-bd27-9c5fcd099683" id="33" name="shape2">
                <a:extLst>
                  <a:ext uri="{FF2B5EF4-FFF2-40B4-BE49-F238E27FC236}">
                    <a16:creationId id="{D3E0DBF5-CDFE-473B-4BE8-B6507D50D599}"/>
                  </a:ext>
                </a:extLst>
              </p:cNvPr>
              <p:cNvSpPr/>
              <p:nvPr/>
            </p:nvSpPr>
            <p:spPr>
              <a:xfrm flipV="false" flipH="false">
                <a:off x="2470224" y="3969655"/>
                <a:ext cx="321962" cy="322046"/>
              </a:xfrm>
              <a:prstGeom prst="ellipse">
                <a:avLst/>
              </a:prstGeom>
              <a:solidFill>
                <a:schemeClr val="bg1"/>
              </a:solidFill>
              <a:ln cap="flat" cmpd="sng" w="25400">
                <a:solidFill>
                  <a:schemeClr val="accent2"/>
                </a:solidFill>
                <a:prstDash val="solid"/>
                <a:miter/>
                <a:headEnd len="med" type="none" w="med"/>
                <a:tailEnd len="med" type="none" w="med"/>
              </a:ln>
            </p:spPr>
            <p:txBody>
              <a:bodyPr anchor="ctr" bIns="45720" lIns="91440" rIns="91440" tIns="45720" wrap="square">
                <a:normAutofit fontScale="62500" lnSpcReduction="20000"/>
              </a:bodyPr>
              <a:lstStyle/>
              <a:p>
                <a:pPr algn="ctr"/>
              </a:p>
            </p:txBody>
          </p:sp>
          <p:sp>
            <p:nvSpPr>
              <p:cNvPr descr="b3840c1c-7f7a-444f-9f74-4e5258811e6b" id="34" name="Icon2">
                <a:extLst>
                  <a:ext uri="{FF2B5EF4-FFF2-40B4-BE49-F238E27FC236}">
                    <a16:creationId id="{5869A234-F9AE-F70F-7090-1C2D2F48F286}"/>
                  </a:ext>
                </a:extLst>
              </p:cNvPr>
              <p:cNvSpPr/>
              <p:nvPr/>
            </p:nvSpPr>
            <p:spPr bwMode="auto">
              <a:xfrm flipV="false" flipH="false">
                <a:off x="2571299" y="3152454"/>
                <a:ext cx="337428" cy="246166"/>
              </a:xfrm>
              <a:custGeom>
                <a:avLst/>
                <a:gdLst>
                  <a:gd fmla="*/ 3299 w 3460" name="T0"/>
                  <a:gd fmla="*/ 0 h 2528" name="T1"/>
                  <a:gd fmla="*/ 1721 w 3460" name="T2"/>
                  <a:gd fmla="*/ 0 h 2528" name="T3"/>
                  <a:gd fmla="*/ 1560 w 3460" name="T4"/>
                  <a:gd fmla="*/ 161 h 2528" name="T5"/>
                  <a:gd fmla="*/ 1560 w 3460" name="T6"/>
                  <a:gd fmla="*/ 496 h 2528" name="T7"/>
                  <a:gd fmla="*/ 1089 w 3460" name="T8"/>
                  <a:gd fmla="*/ 496 h 2528" name="T9"/>
                  <a:gd fmla="*/ 858 w 3460" name="T10"/>
                  <a:gd fmla="*/ 608 h 2528" name="T11"/>
                  <a:gd fmla="*/ 542 w 3460" name="T12"/>
                  <a:gd fmla="*/ 1009 h 2528" name="T13"/>
                  <a:gd fmla="*/ 355 w 3460" name="T14"/>
                  <a:gd fmla="*/ 1157 h 2528" name="T15"/>
                  <a:gd fmla="*/ 133 w 3460" name="T16"/>
                  <a:gd fmla="*/ 1259 h 2528" name="T17"/>
                  <a:gd fmla="*/ 0 w 3460" name="T18"/>
                  <a:gd fmla="*/ 1468 h 2528" name="T19"/>
                  <a:gd fmla="*/ 0 w 3460" name="T20"/>
                  <a:gd fmla="*/ 2054 h 2528" name="T21"/>
                  <a:gd fmla="*/ 157 w 3460" name="T22"/>
                  <a:gd fmla="*/ 2211 h 2528" name="T23"/>
                  <a:gd fmla="*/ 227 w 3460" name="T24"/>
                  <a:gd fmla="*/ 2211 h 2528" name="T25"/>
                  <a:gd fmla="*/ 648 w 3460" name="T26"/>
                  <a:gd fmla="*/ 2528 h 2528" name="T27"/>
                  <a:gd fmla="*/ 1070 w 3460" name="T28"/>
                  <a:gd fmla="*/ 2211 h 2528" name="T29"/>
                  <a:gd fmla="*/ 2142 w 3460" name="T30"/>
                  <a:gd fmla="*/ 2211 h 2528" name="T31"/>
                  <a:gd fmla="*/ 2564 w 3460" name="T32"/>
                  <a:gd fmla="*/ 2528 h 2528" name="T33"/>
                  <a:gd fmla="*/ 2985 w 3460" name="T34"/>
                  <a:gd fmla="*/ 2211 h 2528" name="T35"/>
                  <a:gd fmla="*/ 3303 w 3460" name="T36"/>
                  <a:gd fmla="*/ 2211 h 2528" name="T37"/>
                  <a:gd fmla="*/ 3460 w 3460" name="T38"/>
                  <a:gd fmla="*/ 2054 h 2528" name="T39"/>
                  <a:gd fmla="*/ 3460 w 3460" name="T40"/>
                  <a:gd fmla="*/ 1216 h 2528" name="T41"/>
                  <a:gd fmla="*/ 3460 w 3460" name="T42"/>
                  <a:gd fmla="*/ 653 h 2528" name="T43"/>
                  <a:gd fmla="*/ 3460 w 3460" name="T44"/>
                  <a:gd fmla="*/ 161 h 2528" name="T45"/>
                  <a:gd fmla="*/ 3299 w 3460" name="T46"/>
                  <a:gd fmla="*/ 0 h 2528" name="T47"/>
                  <a:gd fmla="*/ 648 w 3460" name="T48"/>
                  <a:gd fmla="*/ 2307 h 2528" name="T49"/>
                  <a:gd fmla="*/ 430 w 3460" name="T50"/>
                  <a:gd fmla="*/ 2089 h 2528" name="T51"/>
                  <a:gd fmla="*/ 648 w 3460" name="T52"/>
                  <a:gd fmla="*/ 1871 h 2528" name="T53"/>
                  <a:gd fmla="*/ 866 w 3460" name="T54"/>
                  <a:gd fmla="*/ 2089 h 2528" name="T55"/>
                  <a:gd fmla="*/ 648 w 3460" name="T56"/>
                  <a:gd fmla="*/ 2307 h 2528" name="T57"/>
                  <a:gd fmla="*/ 1555 w 3460" name="T58"/>
                  <a:gd fmla="*/ 1112 h 2528" name="T59"/>
                  <a:gd fmla="*/ 1451 w 3460" name="T60"/>
                  <a:gd fmla="*/ 1215 h 2528" name="T61"/>
                  <a:gd fmla="*/ 793 w 3460" name="T62"/>
                  <a:gd fmla="*/ 1206 h 2528" name="T63"/>
                  <a:gd fmla="*/ 752 w 3460" name="T64"/>
                  <a:gd fmla="*/ 1122 h 2528" name="T65"/>
                  <a:gd fmla="*/ 1011 w 3460" name="T66"/>
                  <a:gd fmla="*/ 787 h 2528" name="T67"/>
                  <a:gd fmla="*/ 1179 w 3460" name="T68"/>
                  <a:gd fmla="*/ 704 h 2528" name="T69"/>
                  <a:gd fmla="*/ 1451 w 3460" name="T70"/>
                  <a:gd fmla="*/ 704 h 2528" name="T71"/>
                  <a:gd fmla="*/ 1555 w 3460" name="T72"/>
                  <a:gd fmla="*/ 809 h 2528" name="T73"/>
                  <a:gd fmla="*/ 1555 w 3460" name="T74"/>
                  <a:gd fmla="*/ 1112 h 2528" name="T75"/>
                  <a:gd fmla="*/ 2564 w 3460" name="T76"/>
                  <a:gd fmla="*/ 2307 h 2528" name="T77"/>
                  <a:gd fmla="*/ 2346 w 3460" name="T78"/>
                  <a:gd fmla="*/ 2089 h 2528" name="T79"/>
                  <a:gd fmla="*/ 2564 w 3460" name="T80"/>
                  <a:gd fmla="*/ 1871 h 2528" name="T81"/>
                  <a:gd fmla="*/ 2782 w 3460" name="T82"/>
                  <a:gd fmla="*/ 2089 h 2528" name="T83"/>
                  <a:gd fmla="*/ 2564 w 3460" name="T84"/>
                  <a:gd fmla="*/ 2307 h 2528" name="T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b="b" l="0" r="r" t="0"/>
                <a:pathLst>
                  <a:path h="2528" w="3460">
                    <a:moveTo>
                      <a:pt x="3299" y="0"/>
                    </a:moveTo>
                    <a:lnTo>
                      <a:pt x="1721" y="0"/>
                    </a:lnTo>
                    <a:cubicBezTo>
                      <a:pt x="1632" y="0"/>
                      <a:pt x="1560" y="72"/>
                      <a:pt x="1560" y="161"/>
                    </a:cubicBezTo>
                    <a:lnTo>
                      <a:pt x="1560" y="496"/>
                    </a:lnTo>
                    <a:lnTo>
                      <a:pt x="1089" y="496"/>
                    </a:lnTo>
                    <a:cubicBezTo>
                      <a:pt x="1009" y="496"/>
                      <a:pt x="907" y="545"/>
                      <a:pt x="858" y="608"/>
                    </a:cubicBezTo>
                    <a:lnTo>
                      <a:pt x="542" y="1009"/>
                    </a:lnTo>
                    <a:cubicBezTo>
                      <a:pt x="501" y="1061"/>
                      <a:pt x="415" y="1129"/>
                      <a:pt x="355" y="1157"/>
                    </a:cubicBezTo>
                    <a:lnTo>
                      <a:pt x="133" y="1259"/>
                    </a:lnTo>
                    <a:cubicBezTo>
                      <a:pt x="59" y="1294"/>
                      <a:pt x="0" y="1385"/>
                      <a:pt x="0" y="1468"/>
                    </a:cubicBezTo>
                    <a:lnTo>
                      <a:pt x="0" y="2054"/>
                    </a:lnTo>
                    <a:cubicBezTo>
                      <a:pt x="0" y="2141"/>
                      <a:pt x="70" y="2211"/>
                      <a:pt x="157" y="2211"/>
                    </a:cubicBezTo>
                    <a:lnTo>
                      <a:pt x="227" y="2211"/>
                    </a:lnTo>
                    <a:cubicBezTo>
                      <a:pt x="280" y="2394"/>
                      <a:pt x="449" y="2528"/>
                      <a:pt x="648" y="2528"/>
                    </a:cubicBezTo>
                    <a:cubicBezTo>
                      <a:pt x="848" y="2528"/>
                      <a:pt x="1017" y="2394"/>
                      <a:pt x="1070" y="2211"/>
                    </a:cubicBezTo>
                    <a:lnTo>
                      <a:pt x="2142" y="2211"/>
                    </a:lnTo>
                    <a:cubicBezTo>
                      <a:pt x="2195" y="2394"/>
                      <a:pt x="2364" y="2528"/>
                      <a:pt x="2564" y="2528"/>
                    </a:cubicBezTo>
                    <a:cubicBezTo>
                      <a:pt x="2763" y="2528"/>
                      <a:pt x="2932" y="2394"/>
                      <a:pt x="2985" y="2211"/>
                    </a:cubicBezTo>
                    <a:lnTo>
                      <a:pt x="3303" y="2211"/>
                    </a:lnTo>
                    <a:cubicBezTo>
                      <a:pt x="3389" y="2211"/>
                      <a:pt x="3460" y="2141"/>
                      <a:pt x="3460" y="2054"/>
                    </a:cubicBezTo>
                    <a:lnTo>
                      <a:pt x="3460" y="1216"/>
                    </a:lnTo>
                    <a:lnTo>
                      <a:pt x="3460" y="653"/>
                    </a:lnTo>
                    <a:lnTo>
                      <a:pt x="3460" y="161"/>
                    </a:lnTo>
                    <a:cubicBezTo>
                      <a:pt x="3460" y="72"/>
                      <a:pt x="3387" y="0"/>
                      <a:pt x="3299" y="0"/>
                    </a:cubicBezTo>
                    <a:close/>
                    <a:moveTo>
                      <a:pt x="648" y="2307"/>
                    </a:moveTo>
                    <a:cubicBezTo>
                      <a:pt x="528" y="2307"/>
                      <a:pt x="430" y="2209"/>
                      <a:pt x="430" y="2089"/>
                    </a:cubicBezTo>
                    <a:cubicBezTo>
                      <a:pt x="430" y="1968"/>
                      <a:pt x="528" y="1871"/>
                      <a:pt x="648" y="1871"/>
                    </a:cubicBezTo>
                    <a:cubicBezTo>
                      <a:pt x="769" y="1871"/>
                      <a:pt x="866" y="1968"/>
                      <a:pt x="866" y="2089"/>
                    </a:cubicBezTo>
                    <a:cubicBezTo>
                      <a:pt x="866" y="2209"/>
                      <a:pt x="769" y="2307"/>
                      <a:pt x="648" y="2307"/>
                    </a:cubicBezTo>
                    <a:close/>
                    <a:moveTo>
                      <a:pt x="1555" y="1112"/>
                    </a:moveTo>
                    <a:cubicBezTo>
                      <a:pt x="1555" y="1169"/>
                      <a:pt x="1508" y="1216"/>
                      <a:pt x="1451" y="1215"/>
                    </a:cubicBezTo>
                    <a:lnTo>
                      <a:pt x="793" y="1206"/>
                    </a:lnTo>
                    <a:cubicBezTo>
                      <a:pt x="735" y="1205"/>
                      <a:pt x="717" y="1167"/>
                      <a:pt x="752" y="1122"/>
                    </a:cubicBezTo>
                    <a:lnTo>
                      <a:pt x="1011" y="787"/>
                    </a:lnTo>
                    <a:cubicBezTo>
                      <a:pt x="1046" y="741"/>
                      <a:pt x="1122" y="704"/>
                      <a:pt x="1179" y="704"/>
                    </a:cubicBezTo>
                    <a:lnTo>
                      <a:pt x="1451" y="704"/>
                    </a:lnTo>
                    <a:cubicBezTo>
                      <a:pt x="1508" y="704"/>
                      <a:pt x="1555" y="751"/>
                      <a:pt x="1555" y="809"/>
                    </a:cubicBezTo>
                    <a:lnTo>
                      <a:pt x="1555" y="1112"/>
                    </a:lnTo>
                    <a:close/>
                    <a:moveTo>
                      <a:pt x="2564" y="2307"/>
                    </a:moveTo>
                    <a:cubicBezTo>
                      <a:pt x="2443" y="2307"/>
                      <a:pt x="2346" y="2209"/>
                      <a:pt x="2346" y="2089"/>
                    </a:cubicBezTo>
                    <a:cubicBezTo>
                      <a:pt x="2346" y="1968"/>
                      <a:pt x="2443" y="1871"/>
                      <a:pt x="2564" y="1871"/>
                    </a:cubicBezTo>
                    <a:cubicBezTo>
                      <a:pt x="2684" y="1871"/>
                      <a:pt x="2782" y="1968"/>
                      <a:pt x="2782" y="2089"/>
                    </a:cubicBezTo>
                    <a:cubicBezTo>
                      <a:pt x="2782" y="2209"/>
                      <a:pt x="2684" y="2307"/>
                      <a:pt x="2564" y="230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anchor="ctr" bIns="45720" lIns="91440" rIns="91440" tIns="45720" wrap="square">
                <a:normAutofit fontScale="62500" lnSpcReduction="20000"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a16="http://schemas.microsoft.com/office/drawing/2014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技术栈</a:t>
            </a:r>
          </a:p>
        </p:txBody>
      </p:sp>
      <p:grpSp>
        <p:nvGrpSpPr>
          <p:cNvPr descr="8c57c5ef-eb44-4076-b5b5-d4e38303f15a" id="49" name="f36c2717-a645-43df-ad46-877d282548fe.source.3.zh-Hans.pptx">
            <a:extLst>
              <a:ext uri="{FF2B5EF4-FFF2-40B4-BE49-F238E27FC236}">
                <a16:creationId id="{00F62C08-F382-CE85-9316-33505F866269}"/>
              </a:ext>
            </a:extLst>
          </p:cNvPr>
          <p:cNvGrpSpPr/>
          <p:nvPr/>
        </p:nvGrpSpPr>
        <p:grpSpPr>
          <a:xfrm>
            <a:off x="660401" y="1409700"/>
            <a:ext cx="10333438" cy="4318000"/>
            <a:chOff x="660401" y="1409700"/>
            <a:chExt cx="10333438" cy="4318000"/>
          </a:xfrm>
        </p:grpSpPr>
        <p:sp>
          <p:nvSpPr>
            <p:cNvPr descr="1dc66df1-1f8f-4469-8eea-1c527e24e8d3" id="3" name="PictureMisc">
              <a:extLst>
                <a:ext uri="{FF2B5EF4-FFF2-40B4-BE49-F238E27FC236}">
                  <a16:creationId id="{A4D0AAB3-E722-4717-B0CA-D3B480BA090A}"/>
                </a:ext>
              </a:extLst>
            </p:cNvPr>
            <p:cNvSpPr/>
            <p:nvPr/>
          </p:nvSpPr>
          <p:spPr>
            <a:xfrm flipV="false" flipH="false">
              <a:off x="1279422" y="2207007"/>
              <a:ext cx="2070202" cy="1559798"/>
            </a:xfrm>
            <a:prstGeom prst="rect">
              <a:avLst/>
            </a:prstGeom>
            <a:blipFill rotWithShape="true">
              <a:blip r:embed="rId4"/>
              <a:stretch>
                <a:fillRect b="-1152" l="-7904" r="-8563" t="1152"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 anchorCtr="0" bIns="45720" compatLnSpc="1" forceAA="0" fromWordArt="0" lIns="91440" numCol="1" rIns="91440" rot="0" rtlCol="0" spcCol="0" spcFirstLastPara="0" tIns="45720" vert="horz" wrap="square">
              <a:prstTxWarp prst="textNoShape">
                <a:avLst/>
              </a:prstTxWarp>
              <a:noAutofit/>
            </a:bodyPr>
            <a:lstStyle/>
            <a:p>
              <a:pPr algn="ctr"/>
            </a:p>
          </p:txBody>
        </p:sp>
        <p:sp>
          <p:nvSpPr>
            <p:cNvPr descr="08c3f0e1-5259-4800-8aa9-f12163a29311" id="47" name="Title">
              <a:extLst>
                <a:ext uri="{FF2B5EF4-FFF2-40B4-BE49-F238E27FC236}">
                  <a16:creationId id="{4F5A55C5-2F3E-0A55-A6BC-EF6A99B3D3B2}"/>
                </a:ext>
              </a:extLst>
            </p:cNvPr>
            <p:cNvSpPr txBox="1"/>
            <p:nvPr/>
          </p:nvSpPr>
          <p:spPr>
            <a:xfrm flipV="false" flipH="false">
              <a:off x="660401" y="4561080"/>
              <a:ext cx="3308244" cy="1166620"/>
            </a:xfrm>
            <a:prstGeom prst="rect">
              <a:avLst/>
            </a:prstGeom>
            <a:noFill/>
          </p:spPr>
          <p:txBody>
            <a:bodyPr anchor="t" anchorCtr="1" rtlCol="0" vert="horz" wrap="square">
              <a:normAutofit/>
            </a:bodyPr>
            <a:lstStyle/>
            <a:p>
              <a:pPr algn="ctr"/>
              <a:r>
                <a:rPr lang="en-US" b="true" i="false" u="none" sz="2400">
                  <a:solidFill>
                    <a:srgbClr val="000000"/>
                  </a:solidFill>
                  <a:ea typeface="思源黑体 CN Normal"/>
                </a:rPr>
                <a:t>前后端与安全关键技术</a:t>
              </a:r>
            </a:p>
          </p:txBody>
        </p:sp>
        <p:grpSp>
          <p:nvGrpSpPr>
            <p:cNvPr descr="566235c3-3681-40e4-8ad5-9a94e5355cae" id="7" name="íŝ1ïḍe">
              <a:extLst>
                <a:ext uri="{FF2B5EF4-FFF2-40B4-BE49-F238E27FC236}">
                  <a16:creationId id="{BD920F00-3077-4BEE-8CB9-9524EC424635}"/>
                </a:ext>
              </a:extLst>
            </p:cNvPr>
            <p:cNvGrpSpPr/>
            <p:nvPr/>
          </p:nvGrpSpPr>
          <p:grpSpPr>
            <a:xfrm>
              <a:off x="4395658" y="1409700"/>
              <a:ext cx="6598181" cy="1199544"/>
              <a:chOff x="4395658" y="1551978"/>
              <a:chExt cx="6598181" cy="1199544"/>
            </a:xfrm>
          </p:grpSpPr>
          <p:sp>
            <p:nvSpPr>
              <p:cNvPr descr="dc6266d7-2e34-4a58-ae17-068fbb40c1c8" id="8" name="Bullet1">
                <a:extLst>
                  <a:ext uri="{FF2B5EF4-FFF2-40B4-BE49-F238E27FC236}">
                    <a16:creationId id="{4E90A7B8-D7E0-4556-A442-D1413DDFDF3A}"/>
                  </a:ext>
                </a:extLst>
              </p:cNvPr>
              <p:cNvSpPr txBox="1"/>
              <p:nvPr/>
            </p:nvSpPr>
            <p:spPr>
              <a:xfrm flipV="false" flipH="false">
                <a:off x="4839577" y="1551978"/>
                <a:ext cx="6154262" cy="6740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前端：Vue3 + UniApp + Tailwind CSS</a:t>
                </a:r>
              </a:p>
            </p:txBody>
          </p:sp>
          <p:sp>
            <p:nvSpPr>
              <p:cNvPr descr="7901c4d8-43a3-45a2-a9e9-06e5cb5690d7" id="9" name="Text1">
                <a:extLst>
                  <a:ext uri="{FF2B5EF4-FFF2-40B4-BE49-F238E27FC236}">
                    <a16:creationId id="{10DDEB2F-F138-458C-96A3-A79258D69090}"/>
                  </a:ext>
                </a:extLst>
              </p:cNvPr>
              <p:cNvSpPr/>
              <p:nvPr/>
            </p:nvSpPr>
            <p:spPr>
              <a:xfrm flipH="true" flipV="false">
                <a:off x="4837587" y="2226057"/>
                <a:ext cx="6154262" cy="525465"/>
              </a:xfrm>
              <a:prstGeom prst="rect">
                <a:avLst/>
              </a:prstGeom>
              <a:ln>
                <a:noFill/>
              </a:ln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trike="noStrike" sz="1200">
                    <a:solidFill>
                      <a:srgbClr val="000000"/>
                    </a:solidFill>
                    <a:ea typeface="思源黑体 CN Normal"/>
                  </a:rPr>
                  <a:t>采用Vue3和UniApp进行高效开发，结合Tailwind CSS优化界面。</a:t>
                </a:r>
              </a:p>
            </p:txBody>
          </p:sp>
          <p:grpSp>
            <p:nvGrpSpPr>
              <p:cNvPr descr="178423eb-b190-4ef1-8231-2cd23e1348f6" id="10" name="isḷiḑê">
                <a:extLst>
                  <a:ext uri="{FF2B5EF4-FFF2-40B4-BE49-F238E27FC236}">
                    <a16:creationId id="{5B77C588-BE32-4D25-B6DF-30500BA944E8}"/>
                  </a:ext>
                </a:extLst>
              </p:cNvPr>
              <p:cNvGrpSpPr/>
              <p:nvPr/>
            </p:nvGrpSpPr>
            <p:grpSpPr>
              <a:xfrm>
                <a:off x="4395658" y="1856725"/>
                <a:ext cx="387212" cy="387210"/>
                <a:chOff x="7592473" y="-222111"/>
                <a:chExt cx="444222" cy="444220"/>
              </a:xfrm>
            </p:grpSpPr>
            <p:sp>
              <p:nvSpPr>
                <p:cNvPr descr="f7a9fa91-067e-4487-8139-b28ff5dd5cd9" id="11" name="IconBackground1">
                  <a:extLst>
                    <a:ext uri="{FF2B5EF4-FFF2-40B4-BE49-F238E27FC236}">
                      <a16:creationId id="{EE59395C-4199-41ED-BA25-6B6BD4E4B548}"/>
                    </a:ext>
                  </a:extLst>
                </p:cNvPr>
                <p:cNvSpPr/>
                <p:nvPr/>
              </p:nvSpPr>
              <p:spPr>
                <a:xfrm flipV="false" flipH="false">
                  <a:off x="7592473" y="-222111"/>
                  <a:ext cx="444222" cy="444220"/>
                </a:xfrm>
                <a:prstGeom prst="rect">
                  <a:avLst/>
                </a:prstGeom>
                <a:solidFill>
                  <a:schemeClr val="accent3"/>
                </a:solidFill>
                <a:ln cap="rnd" w="12700">
                  <a:noFill/>
                  <a:prstDash val="solid"/>
                  <a:round/>
                  <a:headEnd/>
                  <a:tailEnd/>
                </a:ln>
                <a:effectLst>
                  <a:outerShdw algn="ctr" blurRad="254000" dist="127000" rotWithShape="0">
                    <a:schemeClr val="accent3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 bIns="45720" compatLnSpc="1" forceAA="0" fromWordArt="0" lIns="91440" numCol="1" rIns="91440" rot="0" rtlCol="0" spcCol="0" spcFirstLastPara="0" tIns="45720" vert="horz" wrap="square">
                  <a:prstTxWarp prst="textNoShape">
                    <a:avLst/>
                  </a:prstTxWarp>
                  <a:normAutofit lnSpcReduction="10000"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lt1"/>
                      </a:solidFill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lt1"/>
                      </a:solidFill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lt1"/>
                      </a:solidFill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lt1"/>
                      </a:solidFill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lt1"/>
                      </a:solidFill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lt1"/>
                      </a:solidFill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lt1"/>
                      </a:solidFill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lt1"/>
                      </a:solidFill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descr="5bad220c-3860-4dcf-b1b3-443069d11b54" id="12" name="Icon1">
                  <a:extLst>
                    <a:ext uri="{FF2B5EF4-FFF2-40B4-BE49-F238E27FC236}">
                      <a16:creationId id="{1DA50B12-B8F4-4089-9685-A5917C8138FE}"/>
                    </a:ext>
                  </a:extLst>
                </p:cNvPr>
                <p:cNvSpPr/>
                <p:nvPr/>
              </p:nvSpPr>
              <p:spPr bwMode="auto">
                <a:xfrm flipV="false" flipH="false">
                  <a:off x="7711804" y="-93604"/>
                  <a:ext cx="205561" cy="187207"/>
                </a:xfrm>
                <a:custGeom>
                  <a:avLst/>
                  <a:gdLst>
                    <a:gd fmla="*/ 125329 w 533400" name="connsiteX0"/>
                    <a:gd fmla="*/ 229221 h 485775" name="connsiteY0"/>
                    <a:gd fmla="*/ 125329 w 533400" name="connsiteX1"/>
                    <a:gd fmla="*/ 276846 h 485775" name="connsiteY1"/>
                    <a:gd fmla="*/ 144379 w 533400" name="connsiteX2"/>
                    <a:gd fmla="*/ 276846 h 485775" name="connsiteY2"/>
                    <a:gd fmla="*/ 144379 w 533400" name="connsiteX3"/>
                    <a:gd fmla="*/ 229221 h 485775" name="connsiteY3"/>
                    <a:gd fmla="*/ 392029 w 533400" name="connsiteX4"/>
                    <a:gd fmla="*/ 229221 h 485775" name="connsiteY4"/>
                    <a:gd fmla="*/ 392029 w 533400" name="connsiteX5"/>
                    <a:gd fmla="*/ 276846 h 485775" name="connsiteY5"/>
                    <a:gd fmla="*/ 411079 w 533400" name="connsiteX6"/>
                    <a:gd fmla="*/ 276846 h 485775" name="connsiteY6"/>
                    <a:gd fmla="*/ 411079 w 533400" name="connsiteX7"/>
                    <a:gd fmla="*/ 229221 h 485775" name="connsiteY7"/>
                    <a:gd fmla="*/ 534904 w 533400" name="connsiteX8"/>
                    <a:gd fmla="*/ 229221 h 485775" name="connsiteY8"/>
                    <a:gd fmla="*/ 534904 w 533400" name="connsiteX9"/>
                    <a:gd fmla="*/ 486396 h 485775" name="connsiteY9"/>
                    <a:gd fmla="*/ 1504 w 533400" name="connsiteX10"/>
                    <a:gd fmla="*/ 486396 h 485775" name="connsiteY10"/>
                    <a:gd fmla="*/ 1504 w 533400" name="connsiteX11"/>
                    <a:gd fmla="*/ 229221 h 485775" name="connsiteY11"/>
                    <a:gd fmla="*/ 125329 w 533400" name="connsiteX12"/>
                    <a:gd fmla="*/ 229221 h 485775" name="connsiteY12"/>
                    <a:gd fmla="*/ 411079 w 533400" name="connsiteX13"/>
                    <a:gd fmla="*/ 621 h 485775" name="connsiteY13"/>
                    <a:gd fmla="*/ 411079 w 533400" name="connsiteX14"/>
                    <a:gd fmla="*/ 114921 h 485775" name="connsiteY14"/>
                    <a:gd fmla="*/ 534904 w 533400" name="connsiteX15"/>
                    <a:gd fmla="*/ 114921 h 485775" name="connsiteY15"/>
                    <a:gd fmla="*/ 534904 w 533400" name="connsiteX16"/>
                    <a:gd fmla="*/ 210171 h 485775" name="connsiteY16"/>
                    <a:gd fmla="*/ 1504 w 533400" name="connsiteX17"/>
                    <a:gd fmla="*/ 210171 h 485775" name="connsiteY17"/>
                    <a:gd fmla="*/ 1504 w 533400" name="connsiteX18"/>
                    <a:gd fmla="*/ 114921 h 485775" name="connsiteY18"/>
                    <a:gd fmla="*/ 125329 w 533400" name="connsiteX19"/>
                    <a:gd fmla="*/ 114921 h 485775" name="connsiteY19"/>
                    <a:gd fmla="*/ 125329 w 533400" name="connsiteX20"/>
                    <a:gd fmla="*/ 621 h 485775" name="connsiteY20"/>
                    <a:gd fmla="*/ 411079 w 533400" name="connsiteX21"/>
                    <a:gd fmla="*/ 621 h 485775" name="connsiteY21"/>
                    <a:gd fmla="*/ 392029 w 533400" name="connsiteX22"/>
                    <a:gd fmla="*/ 19671 h 485775" name="connsiteY22"/>
                    <a:gd fmla="*/ 144379 w 533400" name="connsiteX23"/>
                    <a:gd fmla="*/ 19671 h 485775" name="connsiteY23"/>
                    <a:gd fmla="*/ 144379 w 533400" name="connsiteX24"/>
                    <a:gd fmla="*/ 114921 h 485775" name="connsiteY24"/>
                    <a:gd fmla="*/ 392029 w 533400" name="connsiteX25"/>
                    <a:gd fmla="*/ 114921 h 485775" name="connsiteY25"/>
                    <a:gd fmla="*/ 392029 w 533400" name="connsiteX26"/>
                    <a:gd fmla="*/ 19671 h 485775" name="connsiteY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b="b" l="l" r="r" t="t"/>
                  <a:pathLst>
                    <a:path h="485775" w="533400">
                      <a:moveTo>
                        <a:pt x="125329" y="229221"/>
                      </a:moveTo>
                      <a:lnTo>
                        <a:pt x="125329" y="276846"/>
                      </a:lnTo>
                      <a:lnTo>
                        <a:pt x="144379" y="276846"/>
                      </a:lnTo>
                      <a:lnTo>
                        <a:pt x="144379" y="229221"/>
                      </a:lnTo>
                      <a:lnTo>
                        <a:pt x="392029" y="229221"/>
                      </a:lnTo>
                      <a:lnTo>
                        <a:pt x="392029" y="276846"/>
                      </a:lnTo>
                      <a:lnTo>
                        <a:pt x="411079" y="276846"/>
                      </a:lnTo>
                      <a:lnTo>
                        <a:pt x="411079" y="229221"/>
                      </a:lnTo>
                      <a:lnTo>
                        <a:pt x="534904" y="229221"/>
                      </a:lnTo>
                      <a:lnTo>
                        <a:pt x="534904" y="486396"/>
                      </a:lnTo>
                      <a:lnTo>
                        <a:pt x="1504" y="486396"/>
                      </a:lnTo>
                      <a:lnTo>
                        <a:pt x="1504" y="229221"/>
                      </a:lnTo>
                      <a:lnTo>
                        <a:pt x="125329" y="229221"/>
                      </a:lnTo>
                      <a:close/>
                      <a:moveTo>
                        <a:pt x="411079" y="621"/>
                      </a:moveTo>
                      <a:lnTo>
                        <a:pt x="411079" y="114921"/>
                      </a:lnTo>
                      <a:lnTo>
                        <a:pt x="534904" y="114921"/>
                      </a:lnTo>
                      <a:lnTo>
                        <a:pt x="534904" y="210171"/>
                      </a:lnTo>
                      <a:lnTo>
                        <a:pt x="1504" y="210171"/>
                      </a:lnTo>
                      <a:lnTo>
                        <a:pt x="1504" y="114921"/>
                      </a:lnTo>
                      <a:lnTo>
                        <a:pt x="125329" y="114921"/>
                      </a:lnTo>
                      <a:lnTo>
                        <a:pt x="125329" y="621"/>
                      </a:lnTo>
                      <a:lnTo>
                        <a:pt x="411079" y="621"/>
                      </a:lnTo>
                      <a:close/>
                      <a:moveTo>
                        <a:pt x="392029" y="19671"/>
                      </a:moveTo>
                      <a:lnTo>
                        <a:pt x="144379" y="19671"/>
                      </a:lnTo>
                      <a:lnTo>
                        <a:pt x="144379" y="114921"/>
                      </a:lnTo>
                      <a:lnTo>
                        <a:pt x="392029" y="114921"/>
                      </a:lnTo>
                      <a:lnTo>
                        <a:pt x="392029" y="196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</a:defRPr>
                  </a:lvl9pPr>
                </a:lstStyle>
                <a:p>
                  <a:pPr algn="l"/>
                </a:p>
              </p:txBody>
            </p:sp>
          </p:grpSp>
        </p:grpSp>
        <p:grpSp>
          <p:nvGrpSpPr>
            <p:cNvPr descr="784ac81d-f98b-4ccc-94e1-43bc1f7628b2" id="13" name="iś1ïďè">
              <a:extLst>
                <a:ext uri="{FF2B5EF4-FFF2-40B4-BE49-F238E27FC236}">
                  <a16:creationId id="{565C10B5-C09F-4EAC-889A-1B9245F7194C}"/>
                </a:ext>
              </a:extLst>
            </p:cNvPr>
            <p:cNvGrpSpPr/>
            <p:nvPr/>
          </p:nvGrpSpPr>
          <p:grpSpPr>
            <a:xfrm>
              <a:off x="4395658" y="2880055"/>
              <a:ext cx="6598181" cy="1199544"/>
              <a:chOff x="4395658" y="2855646"/>
              <a:chExt cx="6598181" cy="1199544"/>
            </a:xfrm>
          </p:grpSpPr>
          <p:sp>
            <p:nvSpPr>
              <p:cNvPr descr="8a33f716-66bc-4ea8-9c36-ac92e2b5eb79" id="14" name="Bullet2">
                <a:extLst>
                  <a:ext uri="{FF2B5EF4-FFF2-40B4-BE49-F238E27FC236}">
                    <a16:creationId id="{00C7C4C5-011A-47D6-A3EF-EA5CB5048570}"/>
                  </a:ext>
                </a:extLst>
              </p:cNvPr>
              <p:cNvSpPr txBox="1"/>
              <p:nvPr/>
            </p:nvSpPr>
            <p:spPr>
              <a:xfrm flipV="false" flipH="false">
                <a:off x="4839577" y="2855646"/>
                <a:ext cx="6154262" cy="6740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后端：Springboot + MyBatis-Plus</a:t>
                </a:r>
              </a:p>
            </p:txBody>
          </p:sp>
          <p:sp>
            <p:nvSpPr>
              <p:cNvPr descr="aa61bef6-e244-4670-94bb-878cd1089fb2" id="15" name="Text2">
                <a:extLst>
                  <a:ext uri="{FF2B5EF4-FFF2-40B4-BE49-F238E27FC236}">
                    <a16:creationId id="{14DE37F1-80F4-4E71-92DA-C90E89DBFABA}"/>
                  </a:ext>
                </a:extLst>
              </p:cNvPr>
              <p:cNvSpPr/>
              <p:nvPr/>
            </p:nvSpPr>
            <p:spPr>
              <a:xfrm flipH="true" flipV="false">
                <a:off x="4837587" y="3529725"/>
                <a:ext cx="6154262" cy="525465"/>
              </a:xfrm>
              <a:prstGeom prst="rect">
                <a:avLst/>
              </a:prstGeom>
              <a:ln>
                <a:noFill/>
              </a:ln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trike="noStrike" sz="1200">
                    <a:solidFill>
                      <a:srgbClr val="000000"/>
                    </a:solidFill>
                    <a:ea typeface="思源黑体 CN Normal"/>
                  </a:rPr>
                  <a:t>使用Springboot构建稳定后端，MyBatis-Plus简化数据库操作。</a:t>
                </a:r>
              </a:p>
            </p:txBody>
          </p:sp>
          <p:grpSp>
            <p:nvGrpSpPr>
              <p:cNvPr descr="bbc16675-749e-4d18-bf0d-52d052b02eeb" id="16" name="íṡ1iḍê">
                <a:extLst>
                  <a:ext uri="{FF2B5EF4-FFF2-40B4-BE49-F238E27FC236}">
                    <a16:creationId id="{E8D0233B-D13C-402D-AA42-9754F227D903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4395658" y="3160393"/>
                <a:ext cx="387212" cy="387210"/>
                <a:chOff x="6789470" y="-222111"/>
                <a:chExt cx="444222" cy="444220"/>
              </a:xfrm>
            </p:grpSpPr>
            <p:sp>
              <p:nvSpPr>
                <p:cNvPr descr="d5c2066f-b9c7-4afe-b4fa-f3b32553d4c7" id="17" name="IconBackground2">
                  <a:extLst>
                    <a:ext uri="{FF2B5EF4-FFF2-40B4-BE49-F238E27FC236}">
                      <a16:creationId id="{39658DAE-DE8B-4682-8DDC-D97CCB363DA9}"/>
                    </a:ext>
                  </a:extLst>
                </p:cNvPr>
                <p:cNvSpPr/>
                <p:nvPr/>
              </p:nvSpPr>
              <p:spPr>
                <a:xfrm flipV="false" flipH="false">
                  <a:off x="6789470" y="-222111"/>
                  <a:ext cx="444222" cy="444220"/>
                </a:xfrm>
                <a:prstGeom prst="rect">
                  <a:avLst/>
                </a:prstGeom>
                <a:solidFill>
                  <a:schemeClr val="accent2"/>
                </a:solidFill>
                <a:ln cap="rnd" w="12700">
                  <a:noFill/>
                  <a:prstDash val="solid"/>
                  <a:round/>
                  <a:headEnd/>
                  <a:tailEnd/>
                </a:ln>
                <a:effectLst>
                  <a:outerShdw algn="ctr" blurRad="254000" dist="127000" rotWithShape="0">
                    <a:schemeClr val="accent2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 bIns="45720" compatLnSpc="1" forceAA="0" fromWordArt="0" lIns="91440" numCol="1" rIns="91440" rot="0" rtlCol="0" spcCol="0" spcFirstLastPara="0" tIns="45720" vert="horz" wrap="square">
                  <a:prstTxWarp prst="textNoShape">
                    <a:avLst/>
                  </a:prstTxWarp>
                  <a:normAutofit lnSpcReduction="10000"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lt1"/>
                      </a:solidFill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lt1"/>
                      </a:solidFill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lt1"/>
                      </a:solidFill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lt1"/>
                      </a:solidFill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lt1"/>
                      </a:solidFill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lt1"/>
                      </a:solidFill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lt1"/>
                      </a:solidFill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lt1"/>
                      </a:solidFill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descr="b587fa4b-324e-49f5-8584-a4d1bce04241" id="18" name="Icon2">
                  <a:extLst>
                    <a:ext uri="{FF2B5EF4-FFF2-40B4-BE49-F238E27FC236}">
                      <a16:creationId id="{E70D6A5F-C4A6-40DE-B0DC-1382EE728857}"/>
                    </a:ext>
                  </a:extLst>
                </p:cNvPr>
                <p:cNvSpPr/>
                <p:nvPr/>
              </p:nvSpPr>
              <p:spPr bwMode="auto">
                <a:xfrm flipV="false" flipH="false">
                  <a:off x="6908801" y="-84427"/>
                  <a:ext cx="205561" cy="168853"/>
                </a:xfrm>
                <a:custGeom>
                  <a:avLst/>
                  <a:gdLst>
                    <a:gd fmla="*/ 96626 w 533400" name="connsiteX0"/>
                    <a:gd fmla="*/ 133971 h 438150" name="connsiteY0"/>
                    <a:gd fmla="*/ 125201 w 533400" name="connsiteX1"/>
                    <a:gd fmla="*/ 286371 h 438150" name="connsiteY1"/>
                    <a:gd fmla="*/ 410951 w 533400" name="connsiteX2"/>
                    <a:gd fmla="*/ 286371 h 438150" name="connsiteY2"/>
                    <a:gd fmla="*/ 439526 w 533400" name="connsiteX3"/>
                    <a:gd fmla="*/ 133971 h 438150" name="connsiteY3"/>
                    <a:gd fmla="*/ 534776 w 533400" name="connsiteX4"/>
                    <a:gd fmla="*/ 133971 h 438150" name="connsiteY4"/>
                    <a:gd fmla="*/ 515726 w 533400" name="connsiteX5"/>
                    <a:gd fmla="*/ 381621 h 438150" name="connsiteY5"/>
                    <a:gd fmla="*/ 458576 w 533400" name="connsiteX6"/>
                    <a:gd fmla="*/ 381621 h 438150" name="connsiteY6"/>
                    <a:gd fmla="*/ 458576 w 533400" name="connsiteX7"/>
                    <a:gd fmla="*/ 438771 h 438150" name="connsiteY7"/>
                    <a:gd fmla="*/ 439526 w 533400" name="connsiteX8"/>
                    <a:gd fmla="*/ 438771 h 438150" name="connsiteY8"/>
                    <a:gd fmla="*/ 439526 w 533400" name="connsiteX9"/>
                    <a:gd fmla="*/ 381621 h 438150" name="connsiteY9"/>
                    <a:gd fmla="*/ 96626 w 533400" name="connsiteX10"/>
                    <a:gd fmla="*/ 381621 h 438150" name="connsiteY10"/>
                    <a:gd fmla="*/ 96626 w 533400" name="connsiteX11"/>
                    <a:gd fmla="*/ 438771 h 438150" name="connsiteY11"/>
                    <a:gd fmla="*/ 77576 w 533400" name="connsiteX12"/>
                    <a:gd fmla="*/ 438771 h 438150" name="connsiteY12"/>
                    <a:gd fmla="*/ 77576 w 533400" name="connsiteX13"/>
                    <a:gd fmla="*/ 381621 h 438150" name="connsiteY13"/>
                    <a:gd fmla="*/ 20426 w 533400" name="connsiteX14"/>
                    <a:gd fmla="*/ 381621 h 438150" name="connsiteY14"/>
                    <a:gd fmla="*/ 1376 w 533400" name="connsiteX15"/>
                    <a:gd fmla="*/ 133971 h 438150" name="connsiteY15"/>
                    <a:gd fmla="*/ 96626 w 533400" name="connsiteX16"/>
                    <a:gd fmla="*/ 133971 h 438150" name="connsiteY16"/>
                    <a:gd fmla="*/ 487151 w 533400" name="connsiteX17"/>
                    <a:gd fmla="*/ 621 h 438150" name="connsiteY17"/>
                    <a:gd fmla="*/ 487151 w 533400" name="connsiteX18"/>
                    <a:gd fmla="*/ 114921 h 438150" name="connsiteY18"/>
                    <a:gd fmla="*/ 425239 w 533400" name="connsiteX19"/>
                    <a:gd fmla="*/ 114921 h 438150" name="connsiteY19"/>
                    <a:gd fmla="*/ 396664 w 533400" name="connsiteX20"/>
                    <a:gd fmla="*/ 267321 h 438150" name="connsiteY20"/>
                    <a:gd fmla="*/ 139489 w 533400" name="connsiteX21"/>
                    <a:gd fmla="*/ 267321 h 438150" name="connsiteY21"/>
                    <a:gd fmla="*/ 110914 w 533400" name="connsiteX22"/>
                    <a:gd fmla="*/ 114921 h 438150" name="connsiteY22"/>
                    <a:gd fmla="*/ 58526 w 533400" name="connsiteX23"/>
                    <a:gd fmla="*/ 114921 h 438150" name="connsiteY23"/>
                    <a:gd fmla="*/ 58526 w 533400" name="connsiteX24"/>
                    <a:gd fmla="*/ 621 h 438150" name="connsiteY24"/>
                    <a:gd fmla="*/ 487151 w 533400" name="connsiteX25"/>
                    <a:gd fmla="*/ 621 h 438150" name="connsiteY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</a:cxnLst>
                  <a:rect b="b" l="l" r="r" t="t"/>
                  <a:pathLst>
                    <a:path h="438150" w="533400">
                      <a:moveTo>
                        <a:pt x="96626" y="133971"/>
                      </a:moveTo>
                      <a:lnTo>
                        <a:pt x="125201" y="286371"/>
                      </a:lnTo>
                      <a:lnTo>
                        <a:pt x="410951" y="286371"/>
                      </a:lnTo>
                      <a:lnTo>
                        <a:pt x="439526" y="133971"/>
                      </a:lnTo>
                      <a:lnTo>
                        <a:pt x="534776" y="133971"/>
                      </a:lnTo>
                      <a:lnTo>
                        <a:pt x="515726" y="381621"/>
                      </a:lnTo>
                      <a:lnTo>
                        <a:pt x="458576" y="381621"/>
                      </a:lnTo>
                      <a:lnTo>
                        <a:pt x="458576" y="438771"/>
                      </a:lnTo>
                      <a:lnTo>
                        <a:pt x="439526" y="438771"/>
                      </a:lnTo>
                      <a:lnTo>
                        <a:pt x="439526" y="381621"/>
                      </a:lnTo>
                      <a:lnTo>
                        <a:pt x="96626" y="381621"/>
                      </a:lnTo>
                      <a:lnTo>
                        <a:pt x="96626" y="438771"/>
                      </a:lnTo>
                      <a:lnTo>
                        <a:pt x="77576" y="438771"/>
                      </a:lnTo>
                      <a:lnTo>
                        <a:pt x="77576" y="381621"/>
                      </a:lnTo>
                      <a:lnTo>
                        <a:pt x="20426" y="381621"/>
                      </a:lnTo>
                      <a:lnTo>
                        <a:pt x="1376" y="133971"/>
                      </a:lnTo>
                      <a:lnTo>
                        <a:pt x="96626" y="133971"/>
                      </a:lnTo>
                      <a:close/>
                      <a:moveTo>
                        <a:pt x="487151" y="621"/>
                      </a:moveTo>
                      <a:lnTo>
                        <a:pt x="487151" y="114921"/>
                      </a:lnTo>
                      <a:lnTo>
                        <a:pt x="425239" y="114921"/>
                      </a:lnTo>
                      <a:lnTo>
                        <a:pt x="396664" y="267321"/>
                      </a:lnTo>
                      <a:lnTo>
                        <a:pt x="139489" y="267321"/>
                      </a:lnTo>
                      <a:lnTo>
                        <a:pt x="110914" y="114921"/>
                      </a:lnTo>
                      <a:lnTo>
                        <a:pt x="58526" y="114921"/>
                      </a:lnTo>
                      <a:lnTo>
                        <a:pt x="58526" y="621"/>
                      </a:lnTo>
                      <a:lnTo>
                        <a:pt x="487151" y="6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</a:defRPr>
                  </a:lvl9pPr>
                </a:lstStyle>
                <a:p>
                  <a:pPr algn="l"/>
                </a:p>
              </p:txBody>
            </p:sp>
          </p:grpSp>
        </p:grpSp>
        <p:grpSp>
          <p:nvGrpSpPr>
            <p:cNvPr descr="5b6efedd-5d03-494a-bc8f-2937c7943ab8" id="19" name="iślíḓê">
              <a:extLst>
                <a:ext uri="{FF2B5EF4-FFF2-40B4-BE49-F238E27FC236}">
                  <a16:creationId id="{69208958-4BC1-41CA-BC84-57AFAA6FACB6}"/>
                </a:ext>
              </a:extLst>
            </p:cNvPr>
            <p:cNvGrpSpPr/>
            <p:nvPr/>
          </p:nvGrpSpPr>
          <p:grpSpPr>
            <a:xfrm>
              <a:off x="4393669" y="4350410"/>
              <a:ext cx="6598181" cy="1199544"/>
              <a:chOff x="4393669" y="4159313"/>
              <a:chExt cx="6598181" cy="1199544"/>
            </a:xfrm>
          </p:grpSpPr>
          <p:sp>
            <p:nvSpPr>
              <p:cNvPr descr="96815d37-2453-40db-83d6-011135bd63f2" id="20" name="Bullet3">
                <a:extLst>
                  <a:ext uri="{FF2B5EF4-FFF2-40B4-BE49-F238E27FC236}">
                    <a16:creationId id="{B8BBDF94-AAEB-4557-A0C3-ED58AB961884}"/>
                  </a:ext>
                </a:extLst>
              </p:cNvPr>
              <p:cNvSpPr txBox="1"/>
              <p:nvPr/>
            </p:nvSpPr>
            <p:spPr>
              <a:xfrm flipV="false" flipH="false">
                <a:off x="4837588" y="4159313"/>
                <a:ext cx="6154262" cy="6740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安全：Sa-Token 会话管理</a:t>
                </a:r>
              </a:p>
            </p:txBody>
          </p:sp>
          <p:sp>
            <p:nvSpPr>
              <p:cNvPr descr="b978cc3e-7008-42d5-82ad-6629382b4fe8" id="21" name="Text3">
                <a:extLst>
                  <a:ext uri="{FF2B5EF4-FFF2-40B4-BE49-F238E27FC236}">
                    <a16:creationId id="{C7FA331B-13EC-4870-8C1D-53222113DDED}"/>
                  </a:ext>
                </a:extLst>
              </p:cNvPr>
              <p:cNvSpPr/>
              <p:nvPr/>
            </p:nvSpPr>
            <p:spPr>
              <a:xfrm flipH="true" flipV="false">
                <a:off x="4835598" y="4833392"/>
                <a:ext cx="6154262" cy="525465"/>
              </a:xfrm>
              <a:prstGeom prst="rect">
                <a:avLst/>
              </a:prstGeom>
              <a:ln>
                <a:noFill/>
              </a:ln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trike="noStrike" sz="1200">
                    <a:solidFill>
                      <a:srgbClr val="000000"/>
                    </a:solidFill>
                    <a:ea typeface="思源黑体 CN Normal"/>
                  </a:rPr>
                  <a:t>通过Sa-Token保障系统会话安全，防止信息泄露。</a:t>
                </a:r>
              </a:p>
            </p:txBody>
          </p:sp>
          <p:grpSp>
            <p:nvGrpSpPr>
              <p:cNvPr descr="a06207a3-5097-40d4-bb6a-1a2b17cd3ed4" id="22" name="ïşḻiďè">
                <a:extLst>
                  <a:ext uri="{FF2B5EF4-FFF2-40B4-BE49-F238E27FC236}">
                    <a16:creationId id="{FA9A56C6-40B6-489E-8522-EED6E438980B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4393669" y="4464060"/>
                <a:ext cx="387212" cy="387210"/>
                <a:chOff x="8395476" y="-222111"/>
                <a:chExt cx="444222" cy="444220"/>
              </a:xfrm>
            </p:grpSpPr>
            <p:sp>
              <p:nvSpPr>
                <p:cNvPr descr="78d49e6c-ab91-468f-8c07-a5ba65a9a292" id="23" name="IconBackground3">
                  <a:extLst>
                    <a:ext uri="{FF2B5EF4-FFF2-40B4-BE49-F238E27FC236}">
                      <a16:creationId id="{9FF425CF-B162-405A-843F-9246E48E0DF1}"/>
                    </a:ext>
                  </a:extLst>
                </p:cNvPr>
                <p:cNvSpPr/>
                <p:nvPr/>
              </p:nvSpPr>
              <p:spPr>
                <a:xfrm flipV="false" flipH="false">
                  <a:off x="8395476" y="-222111"/>
                  <a:ext cx="444222" cy="444220"/>
                </a:xfrm>
                <a:prstGeom prst="rect">
                  <a:avLst/>
                </a:prstGeom>
                <a:solidFill>
                  <a:schemeClr val="accent4"/>
                </a:solidFill>
                <a:ln cap="rnd" w="12700">
                  <a:noFill/>
                  <a:prstDash val="solid"/>
                  <a:round/>
                  <a:headEnd/>
                  <a:tailEnd/>
                </a:ln>
                <a:effectLst>
                  <a:outerShdw algn="ctr" blurRad="254000" dist="127000" rotWithShape="0">
                    <a:schemeClr val="accent4">
                      <a:alpha val="32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 bIns="45720" compatLnSpc="1" forceAA="0" fromWordArt="0" lIns="91440" numCol="1" rIns="91440" rot="0" rtlCol="0" spcCol="0" spcFirstLastPara="0" tIns="45720" vert="horz" wrap="square">
                  <a:prstTxWarp prst="textNoShape">
                    <a:avLst/>
                  </a:prstTxWarp>
                  <a:normAutofit lnSpcReduction="10000"/>
                </a:bodyPr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lt1"/>
                      </a:solidFill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lt1"/>
                      </a:solidFill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lt1"/>
                      </a:solidFill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lt1"/>
                      </a:solidFill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lt1"/>
                      </a:solidFill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lt1"/>
                      </a:solidFill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lt1"/>
                      </a:solidFill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lt1"/>
                      </a:solidFill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</a:p>
              </p:txBody>
            </p:sp>
            <p:sp>
              <p:nvSpPr>
                <p:cNvPr descr="a64f8786-b2e3-4846-a726-87dee0beefba" id="24" name="Icon3">
                  <a:extLst>
                    <a:ext uri="{FF2B5EF4-FFF2-40B4-BE49-F238E27FC236}">
                      <a16:creationId id="{A46F664D-5C93-44F2-BBF7-029593850AC2}"/>
                    </a:ext>
                  </a:extLst>
                </p:cNvPr>
                <p:cNvSpPr/>
                <p:nvPr/>
              </p:nvSpPr>
              <p:spPr bwMode="auto">
                <a:xfrm flipV="false" flipH="false">
                  <a:off x="8514807" y="-81844"/>
                  <a:ext cx="205561" cy="163687"/>
                </a:xfrm>
                <a:custGeom>
                  <a:avLst/>
                  <a:gdLst>
                    <a:gd fmla="*/ 515342 w 514350" name="connsiteX0"/>
                    <a:gd fmla="*/ 621 h 409575" name="connsiteY0"/>
                    <a:gd fmla="*/ 515342 w 514350" name="connsiteX1"/>
                    <a:gd fmla="*/ 353046 h 409575" name="connsiteY1"/>
                    <a:gd fmla="*/ 192159 w 514350" name="connsiteX2"/>
                    <a:gd fmla="*/ 353046 h 409575" name="connsiteY2"/>
                    <a:gd fmla="*/ 115387 w 514350" name="connsiteX3"/>
                    <a:gd fmla="*/ 410196 h 409575" name="connsiteY3"/>
                    <a:gd fmla="*/ 115387 w 514350" name="connsiteX4"/>
                    <a:gd fmla="*/ 353046 h 409575" name="connsiteY4"/>
                    <a:gd fmla="*/ 992 w 514350" name="connsiteX5"/>
                    <a:gd fmla="*/ 353046 h 409575" name="connsiteY5"/>
                    <a:gd fmla="*/ 992 w 514350" name="connsiteX6"/>
                    <a:gd fmla="*/ 621 h 409575" name="connsiteY6"/>
                    <a:gd fmla="*/ 515342 w 514350" name="connsiteX7"/>
                    <a:gd fmla="*/ 621 h 409575" name="connsiteY7"/>
                    <a:gd fmla="*/ 124817 w 514350" name="connsiteX8"/>
                    <a:gd fmla="*/ 143496 h 409575" name="connsiteY8"/>
                    <a:gd fmla="*/ 91480 w 514350" name="connsiteX9"/>
                    <a:gd fmla="*/ 176834 h 409575" name="connsiteY9"/>
                    <a:gd fmla="*/ 124817 w 514350" name="connsiteX10"/>
                    <a:gd fmla="*/ 210171 h 409575" name="connsiteY10"/>
                    <a:gd fmla="*/ 158155 w 514350" name="connsiteX11"/>
                    <a:gd fmla="*/ 176834 h 409575" name="connsiteY11"/>
                    <a:gd fmla="*/ 124817 w 514350" name="connsiteX12"/>
                    <a:gd fmla="*/ 143496 h 409575" name="connsiteY12"/>
                    <a:gd fmla="*/ 258167 w 514350" name="connsiteX13"/>
                    <a:gd fmla="*/ 143496 h 409575" name="connsiteY13"/>
                    <a:gd fmla="*/ 224830 w 514350" name="connsiteX14"/>
                    <a:gd fmla="*/ 176834 h 409575" name="connsiteY14"/>
                    <a:gd fmla="*/ 258167 w 514350" name="connsiteX15"/>
                    <a:gd fmla="*/ 210171 h 409575" name="connsiteY15"/>
                    <a:gd fmla="*/ 291505 w 514350" name="connsiteX16"/>
                    <a:gd fmla="*/ 176834 h 409575" name="connsiteY16"/>
                    <a:gd fmla="*/ 258167 w 514350" name="connsiteX17"/>
                    <a:gd fmla="*/ 143496 h 409575" name="connsiteY17"/>
                    <a:gd fmla="*/ 391517 w 514350" name="connsiteX18"/>
                    <a:gd fmla="*/ 143496 h 409575" name="connsiteY18"/>
                    <a:gd fmla="*/ 358180 w 514350" name="connsiteX19"/>
                    <a:gd fmla="*/ 176834 h 409575" name="connsiteY19"/>
                    <a:gd fmla="*/ 391517 w 514350" name="connsiteX20"/>
                    <a:gd fmla="*/ 210171 h 409575" name="connsiteY20"/>
                    <a:gd fmla="*/ 424855 w 514350" name="connsiteX21"/>
                    <a:gd fmla="*/ 176834 h 409575" name="connsiteY21"/>
                    <a:gd fmla="*/ 391517 w 514350" name="connsiteX22"/>
                    <a:gd fmla="*/ 143496 h 409575" name="connsiteY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b="b" l="l" r="r" t="t"/>
                  <a:pathLst>
                    <a:path h="409575" w="514350">
                      <a:moveTo>
                        <a:pt x="515342" y="621"/>
                      </a:moveTo>
                      <a:lnTo>
                        <a:pt x="515342" y="353046"/>
                      </a:lnTo>
                      <a:lnTo>
                        <a:pt x="192159" y="353046"/>
                      </a:lnTo>
                      <a:lnTo>
                        <a:pt x="115387" y="410196"/>
                      </a:lnTo>
                      <a:lnTo>
                        <a:pt x="115387" y="353046"/>
                      </a:lnTo>
                      <a:lnTo>
                        <a:pt x="992" y="353046"/>
                      </a:lnTo>
                      <a:lnTo>
                        <a:pt x="992" y="621"/>
                      </a:lnTo>
                      <a:lnTo>
                        <a:pt x="515342" y="621"/>
                      </a:lnTo>
                      <a:close/>
                      <a:moveTo>
                        <a:pt x="124817" y="143496"/>
                      </a:moveTo>
                      <a:cubicBezTo>
                        <a:pt x="106434" y="143496"/>
                        <a:pt x="91480" y="158450"/>
                        <a:pt x="91480" y="176834"/>
                      </a:cubicBezTo>
                      <a:cubicBezTo>
                        <a:pt x="91480" y="195217"/>
                        <a:pt x="106434" y="210171"/>
                        <a:pt x="124817" y="210171"/>
                      </a:cubicBezTo>
                      <a:cubicBezTo>
                        <a:pt x="143200" y="210171"/>
                        <a:pt x="158155" y="195217"/>
                        <a:pt x="158155" y="176834"/>
                      </a:cubicBezTo>
                      <a:cubicBezTo>
                        <a:pt x="158155" y="158450"/>
                        <a:pt x="143200" y="143496"/>
                        <a:pt x="124817" y="143496"/>
                      </a:cubicBezTo>
                      <a:close/>
                      <a:moveTo>
                        <a:pt x="258167" y="143496"/>
                      </a:moveTo>
                      <a:cubicBezTo>
                        <a:pt x="239784" y="143496"/>
                        <a:pt x="224830" y="158450"/>
                        <a:pt x="224830" y="176834"/>
                      </a:cubicBezTo>
                      <a:cubicBezTo>
                        <a:pt x="224830" y="195217"/>
                        <a:pt x="239784" y="210171"/>
                        <a:pt x="258167" y="210171"/>
                      </a:cubicBezTo>
                      <a:cubicBezTo>
                        <a:pt x="276550" y="210171"/>
                        <a:pt x="291505" y="195217"/>
                        <a:pt x="291505" y="176834"/>
                      </a:cubicBezTo>
                      <a:cubicBezTo>
                        <a:pt x="291505" y="158450"/>
                        <a:pt x="276550" y="143496"/>
                        <a:pt x="258167" y="143496"/>
                      </a:cubicBezTo>
                      <a:close/>
                      <a:moveTo>
                        <a:pt x="391517" y="143496"/>
                      </a:moveTo>
                      <a:cubicBezTo>
                        <a:pt x="373134" y="143496"/>
                        <a:pt x="358180" y="158450"/>
                        <a:pt x="358180" y="176834"/>
                      </a:cubicBezTo>
                      <a:cubicBezTo>
                        <a:pt x="358180" y="195217"/>
                        <a:pt x="373134" y="210171"/>
                        <a:pt x="391517" y="210171"/>
                      </a:cubicBezTo>
                      <a:cubicBezTo>
                        <a:pt x="409900" y="210171"/>
                        <a:pt x="424855" y="195217"/>
                        <a:pt x="424855" y="176834"/>
                      </a:cubicBezTo>
                      <a:cubicBezTo>
                        <a:pt x="424855" y="158450"/>
                        <a:pt x="409900" y="143496"/>
                        <a:pt x="391517" y="14349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/>
                <a:lstStyle>
                  <a:defPPr>
                    <a:defRPr lang="zh-CN"/>
                  </a:defPPr>
                  <a:lvl1pPr algn="l" defTabSz="914400" eaLnBrk="1" hangingPunct="1" latinLnBrk="0" marL="0" rtl="0">
                    <a:defRPr kern="1200" sz="1800">
                      <a:solidFill>
                        <a:schemeClr val="tx1"/>
                      </a:solidFill>
                    </a:defRPr>
                  </a:lvl1pPr>
                  <a:lvl2pPr algn="l" defTabSz="914400" eaLnBrk="1" hangingPunct="1" latinLnBrk="0" marL="457200" rtl="0">
                    <a:defRPr kern="1200" sz="1800">
                      <a:solidFill>
                        <a:schemeClr val="tx1"/>
                      </a:solidFill>
                    </a:defRPr>
                  </a:lvl2pPr>
                  <a:lvl3pPr algn="l" defTabSz="914400" eaLnBrk="1" hangingPunct="1" latinLnBrk="0" marL="914400" rtl="0">
                    <a:defRPr kern="1200" sz="1800">
                      <a:solidFill>
                        <a:schemeClr val="tx1"/>
                      </a:solidFill>
                    </a:defRPr>
                  </a:lvl3pPr>
                  <a:lvl4pPr algn="l" defTabSz="914400" eaLnBrk="1" hangingPunct="1" latinLnBrk="0" marL="1371600" rtl="0">
                    <a:defRPr kern="1200" sz="1800">
                      <a:solidFill>
                        <a:schemeClr val="tx1"/>
                      </a:solidFill>
                    </a:defRPr>
                  </a:lvl4pPr>
                  <a:lvl5pPr algn="l" defTabSz="914400" eaLnBrk="1" hangingPunct="1" latinLnBrk="0" marL="1828800" rtl="0">
                    <a:defRPr kern="1200" sz="1800">
                      <a:solidFill>
                        <a:schemeClr val="tx1"/>
                      </a:solidFill>
                    </a:defRPr>
                  </a:lvl5pPr>
                  <a:lvl6pPr algn="l" defTabSz="914400" eaLnBrk="1" hangingPunct="1" latinLnBrk="0" marL="2286000" rtl="0">
                    <a:defRPr kern="1200" sz="1800">
                      <a:solidFill>
                        <a:schemeClr val="tx1"/>
                      </a:solidFill>
                    </a:defRPr>
                  </a:lvl6pPr>
                  <a:lvl7pPr algn="l" defTabSz="914400" eaLnBrk="1" hangingPunct="1" latinLnBrk="0" marL="2743200" rtl="0">
                    <a:defRPr kern="1200" sz="1800">
                      <a:solidFill>
                        <a:schemeClr val="tx1"/>
                      </a:solidFill>
                    </a:defRPr>
                  </a:lvl7pPr>
                  <a:lvl8pPr algn="l" defTabSz="914400" eaLnBrk="1" hangingPunct="1" latinLnBrk="0" marL="3200400" rtl="0">
                    <a:defRPr kern="1200" sz="1800">
                      <a:solidFill>
                        <a:schemeClr val="tx1"/>
                      </a:solidFill>
                    </a:defRPr>
                  </a:lvl8pPr>
                  <a:lvl9pPr algn="l" defTabSz="914400" eaLnBrk="1" hangingPunct="1" latinLnBrk="0" marL="3657600" rtl="0">
                    <a:defRPr kern="1200" sz="1800">
                      <a:solidFill>
                        <a:schemeClr val="tx1"/>
                      </a:solidFill>
                    </a:defRPr>
                  </a:lvl9pPr>
                </a:lstStyle>
                <a:p>
                  <a:pPr algn="l"/>
                </a:p>
              </p:txBody>
            </p:sp>
          </p:grp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121c20f5-3f5d-42c5-b656-ee9c77f3c565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6600">
                <a:ea typeface="思源宋体 CN Heavy"/>
              </a:rPr>
              <a:t>核心功能模块</a:t>
            </a:r>
          </a:p>
        </p:txBody>
      </p:sp>
      <p:sp>
        <p:nvSpPr>
          <p:cNvPr descr="7d7d15ef-209b-4711-8e03-57749e48c910" id="3" name=""/>
          <p:cNvSpPr>
            <a:spLocks noGrp="1"/>
          </p:cNvSpPr>
          <p:nvPr>
            <p:ph hasCustomPrompt="1" idx="1" type="body"/>
          </p:nvPr>
        </p:nvSpPr>
        <p:spPr/>
        <p:txBody>
          <a:bodyPr/>
          <a:lstStyle/>
          <a:p>
            <a:pPr algn="r">
              <a:lnSpc>
                <a:spcPct val="120000"/>
              </a:lnSpc>
              <a:spcBef>
                <a:spcPts val="1000"/>
              </a:spcBef>
            </a:pPr>
            <a:r>
              <a:rPr lang="en-US" b="true" i="false" u="none" sz="2800">
                <a:ea typeface="思源黑体 CN Normal"/>
              </a:rPr>
              <a:t>介绍系统主要功能模块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a14="http://schemas.microsoft.com/office/drawing/2010/main" xmlns:a16="http://schemas.microsoft.com/office/drawing/2014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基础功能</a:t>
            </a:r>
          </a:p>
        </p:txBody>
      </p:sp>
      <p:grpSp>
        <p:nvGrpSpPr>
          <p:cNvPr descr="e064ed38-04b2-411c-9479-b416364e3a24" id="2" name="4996d161-de0e-413f-8876-b0573a5799d1.source.2.zh-Hans.pptx">
            <a:extLst>
              <a:ext uri="{FF2B5EF4-FFF2-40B4-BE49-F238E27FC236}">
                <a16:creationId id="{7488DF37-84D5-56E4-A711-328ED22F09D3}"/>
              </a:ext>
            </a:extLst>
          </p:cNvPr>
          <p:cNvGrpSpPr/>
          <p:nvPr/>
        </p:nvGrpSpPr>
        <p:grpSpPr>
          <a:xfrm>
            <a:off x="163412" y="0"/>
            <a:ext cx="11357076" cy="6858000"/>
            <a:chOff x="163412" y="0"/>
            <a:chExt cx="11357076" cy="6858000"/>
          </a:xfrm>
        </p:grpSpPr>
        <p:sp>
          <p:nvSpPr>
            <p:cNvPr descr="3e02be46-6d0d-4255-b613-34720d505f1a" id="3" name="iṣlíďè">
              <a:extLst>
                <a:ext uri="{FF2B5EF4-FFF2-40B4-BE49-F238E27FC236}">
                  <a16:creationId id="{C87B88FA-D925-4211-A2BC-C9C8E21C695F}"/>
                </a:ext>
              </a:extLst>
            </p:cNvPr>
            <p:cNvSpPr/>
            <p:nvPr/>
          </p:nvSpPr>
          <p:spPr>
            <a:xfrm flipH="true" flipV="false">
              <a:off x="831343" y="0"/>
              <a:ext cx="3467392" cy="6858000"/>
            </a:xfrm>
            <a:prstGeom prst="parallelogram">
              <a:avLst>
                <a:gd fmla="val 0" name="adj"/>
              </a:avLst>
            </a:prstGeom>
            <a:solidFill>
              <a:schemeClr val="tx2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 wrap="none">
              <a:normAutofit/>
            </a:bodyPr>
            <a:lstStyle/>
            <a:p>
              <a:pPr algn="ctr"/>
            </a:p>
          </p:txBody>
        </p:sp>
        <p:cxnSp>
          <p:nvCxnSpPr>
            <p:cNvPr descr="c875a22b-691c-4794-a43d-7dd6fc7f4edd" id="7" name="îSļidè">
              <a:extLst>
                <a:ext uri="{FF2B5EF4-FFF2-40B4-BE49-F238E27FC236}">
                  <a16:creationId id="{DC155954-52DF-4B31-B458-0124E3DDC766}"/>
                </a:ext>
              </a:extLst>
            </p:cNvPr>
            <p:cNvCxnSpPr>
              <a:cxnSpLocks/>
            </p:cNvCxnSpPr>
            <p:nvPr/>
          </p:nvCxnSpPr>
          <p:spPr>
            <a:xfrm flipV="false" flipH="false">
              <a:off x="5437553" y="4108374"/>
              <a:ext cx="6082935" cy="0"/>
            </a:xfrm>
            <a:prstGeom prst="line">
              <a:avLst/>
            </a:prstGeom>
            <a:ln cap="rnd" w="12700">
              <a:solidFill>
                <a:schemeClr val="tx2">
                  <a:alpha val="50000"/>
                </a:schemeClr>
              </a:solidFill>
              <a:round/>
              <a:headEnd type="none"/>
              <a:tailEnd len="med" type="none" w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descr="2368567e-0893-4527-8bb2-b8d5b366e18b" id="25" name="ïṣľîďe">
              <a:extLst>
                <a:ext uri="{FF2B5EF4-FFF2-40B4-BE49-F238E27FC236}">
                  <a16:creationId id="{83C88946-660E-4BB6-BB1B-CBF57F253364}"/>
                </a:ext>
              </a:extLst>
            </p:cNvPr>
            <p:cNvSpPr/>
            <p:nvPr/>
          </p:nvSpPr>
          <p:spPr>
            <a:xfrm flipV="false" flipH="false">
              <a:off x="671431" y="1857375"/>
              <a:ext cx="3873382" cy="2454896"/>
            </a:xfrm>
            <a:custGeom>
              <a:avLst/>
              <a:gdLst>
                <a:gd fmla="*/ 224028 w 7415784" name="connsiteX0"/>
                <a:gd fmla="*/ 269748 h 4700016" name="connsiteY0"/>
                <a:gd fmla="*/ 224028 w 7415784" name="connsiteX1"/>
                <a:gd fmla="*/ 4430268 h 4700016" name="connsiteY1"/>
                <a:gd fmla="*/ 7191756 w 7415784" name="connsiteX2"/>
                <a:gd fmla="*/ 4430268 h 4700016" name="connsiteY2"/>
                <a:gd fmla="*/ 7191756 w 7415784" name="connsiteX3"/>
                <a:gd fmla="*/ 269748 h 4700016" name="connsiteY3"/>
                <a:gd fmla="*/ 266867 w 7415784" name="connsiteX4"/>
                <a:gd fmla="*/ 0 h 4700016" name="connsiteY4"/>
                <a:gd fmla="*/ 7148917 w 7415784" name="connsiteX5"/>
                <a:gd fmla="*/ 0 h 4700016" name="connsiteY5"/>
                <a:gd fmla="*/ 7415784 w 7415784" name="connsiteX6"/>
                <a:gd fmla="*/ 266867 h 4700016" name="connsiteY6"/>
                <a:gd fmla="*/ 7415784 w 7415784" name="connsiteX7"/>
                <a:gd fmla="*/ 4433149 h 4700016" name="connsiteY7"/>
                <a:gd fmla="*/ 7148917 w 7415784" name="connsiteX8"/>
                <a:gd fmla="*/ 4700016 h 4700016" name="connsiteY8"/>
                <a:gd fmla="*/ 266867 w 7415784" name="connsiteX9"/>
                <a:gd fmla="*/ 4700016 h 4700016" name="connsiteY9"/>
                <a:gd fmla="*/ 0 w 7415784" name="connsiteX10"/>
                <a:gd fmla="*/ 4433149 h 4700016" name="connsiteY10"/>
                <a:gd fmla="*/ 0 w 7415784" name="connsiteX11"/>
                <a:gd fmla="*/ 266867 h 4700016" name="connsiteY11"/>
                <a:gd fmla="*/ 266867 w 7415784" name="connsiteX12"/>
                <a:gd fmla="*/ 0 h 4700016" name="connsiteY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b="b" l="l" r="r" t="t"/>
              <a:pathLst>
                <a:path h="4700016" w="7415784">
                  <a:moveTo>
                    <a:pt x="224028" y="269748"/>
                  </a:moveTo>
                  <a:lnTo>
                    <a:pt x="224028" y="4430268"/>
                  </a:lnTo>
                  <a:lnTo>
                    <a:pt x="7191756" y="4430268"/>
                  </a:lnTo>
                  <a:lnTo>
                    <a:pt x="7191756" y="269748"/>
                  </a:lnTo>
                  <a:close/>
                  <a:moveTo>
                    <a:pt x="266867" y="0"/>
                  </a:moveTo>
                  <a:lnTo>
                    <a:pt x="7148917" y="0"/>
                  </a:lnTo>
                  <a:cubicBezTo>
                    <a:pt x="7296304" y="0"/>
                    <a:pt x="7415784" y="119480"/>
                    <a:pt x="7415784" y="266867"/>
                  </a:cubicBezTo>
                  <a:lnTo>
                    <a:pt x="7415784" y="4433149"/>
                  </a:lnTo>
                  <a:cubicBezTo>
                    <a:pt x="7415784" y="4580536"/>
                    <a:pt x="7296304" y="4700016"/>
                    <a:pt x="7148917" y="4700016"/>
                  </a:cubicBezTo>
                  <a:lnTo>
                    <a:pt x="266867" y="4700016"/>
                  </a:lnTo>
                  <a:cubicBezTo>
                    <a:pt x="119480" y="4700016"/>
                    <a:pt x="0" y="4580536"/>
                    <a:pt x="0" y="4433149"/>
                  </a:cubicBezTo>
                  <a:lnTo>
                    <a:pt x="0" y="266867"/>
                  </a:lnTo>
                  <a:cubicBezTo>
                    <a:pt x="0" y="119480"/>
                    <a:pt x="119480" y="0"/>
                    <a:pt x="266867" y="0"/>
                  </a:cubicBezTo>
                  <a:close/>
                </a:path>
              </a:pathLst>
            </a:custGeom>
            <a:solidFill>
              <a:schemeClr val="bg1">
                <a:lumMod val="75000"/>
                <a:lumOff val="2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b1a11618-923e-41b7-bc15-68c1510a2b1e" id="26" name="ïṩḻíḋè">
              <a:extLst>
                <a:ext uri="{FF2B5EF4-FFF2-40B4-BE49-F238E27FC236}">
                  <a16:creationId id="{A7554BB7-E8A4-4C21-81FE-CBF23C2153FB}"/>
                </a:ext>
              </a:extLst>
            </p:cNvPr>
            <p:cNvSpPr/>
            <p:nvPr/>
          </p:nvSpPr>
          <p:spPr>
            <a:xfrm flipV="false" flipH="false">
              <a:off x="680562" y="1868109"/>
              <a:ext cx="3855120" cy="2433426"/>
            </a:xfrm>
            <a:custGeom>
              <a:avLst/>
              <a:gdLst>
                <a:gd fmla="*/ 252028 w 7380820" name="connsiteX0"/>
                <a:gd fmla="*/ 295230 h 4658912" name="connsiteY0"/>
                <a:gd fmla="*/ 252028 w 7380820" name="connsiteX1"/>
                <a:gd fmla="*/ 4363682 h 4658912" name="connsiteY1"/>
                <a:gd fmla="*/ 7128792 w 7380820" name="connsiteX2"/>
                <a:gd fmla="*/ 4363682 h 4658912" name="connsiteY2"/>
                <a:gd fmla="*/ 7128792 w 7380820" name="connsiteX3"/>
                <a:gd fmla="*/ 295230 h 4658912" name="connsiteY3"/>
                <a:gd fmla="*/ 264533 w 7380820" name="connsiteX4"/>
                <a:gd fmla="*/ 0 h 4658912" name="connsiteY4"/>
                <a:gd fmla="*/ 7116287 w 7380820" name="connsiteX5"/>
                <a:gd fmla="*/ 0 h 4658912" name="connsiteY5"/>
                <a:gd fmla="*/ 7380820 w 7380820" name="connsiteX6"/>
                <a:gd fmla="*/ 264533 h 4658912" name="connsiteY6"/>
                <a:gd fmla="*/ 7380820 w 7380820" name="connsiteX7"/>
                <a:gd fmla="*/ 4394379 h 4658912" name="connsiteY7"/>
                <a:gd fmla="*/ 7116287 w 7380820" name="connsiteX8"/>
                <a:gd fmla="*/ 4658912 h 4658912" name="connsiteY8"/>
                <a:gd fmla="*/ 264533 w 7380820" name="connsiteX9"/>
                <a:gd fmla="*/ 4658912 h 4658912" name="connsiteY9"/>
                <a:gd fmla="*/ 0 w 7380820" name="connsiteX10"/>
                <a:gd fmla="*/ 4394379 h 4658912" name="connsiteY10"/>
                <a:gd fmla="*/ 0 w 7380820" name="connsiteX11"/>
                <a:gd fmla="*/ 264533 h 4658912" name="connsiteY11"/>
                <a:gd fmla="*/ 264533 w 7380820" name="connsiteX12"/>
                <a:gd fmla="*/ 0 h 4658912" name="connsiteY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b="b" l="l" r="r" t="t"/>
              <a:pathLst>
                <a:path h="4658912" w="7380820">
                  <a:moveTo>
                    <a:pt x="252028" y="295230"/>
                  </a:moveTo>
                  <a:lnTo>
                    <a:pt x="252028" y="4363682"/>
                  </a:lnTo>
                  <a:lnTo>
                    <a:pt x="7128792" y="4363682"/>
                  </a:lnTo>
                  <a:lnTo>
                    <a:pt x="7128792" y="295230"/>
                  </a:lnTo>
                  <a:close/>
                  <a:moveTo>
                    <a:pt x="264533" y="0"/>
                  </a:moveTo>
                  <a:lnTo>
                    <a:pt x="7116287" y="0"/>
                  </a:lnTo>
                  <a:cubicBezTo>
                    <a:pt x="7262385" y="0"/>
                    <a:pt x="7380820" y="118435"/>
                    <a:pt x="7380820" y="264533"/>
                  </a:cubicBezTo>
                  <a:lnTo>
                    <a:pt x="7380820" y="4394379"/>
                  </a:lnTo>
                  <a:cubicBezTo>
                    <a:pt x="7380820" y="4540477"/>
                    <a:pt x="7262385" y="4658912"/>
                    <a:pt x="7116287" y="4658912"/>
                  </a:cubicBezTo>
                  <a:lnTo>
                    <a:pt x="264533" y="4658912"/>
                  </a:lnTo>
                  <a:cubicBezTo>
                    <a:pt x="118435" y="4658912"/>
                    <a:pt x="0" y="4540477"/>
                    <a:pt x="0" y="4394379"/>
                  </a:cubicBezTo>
                  <a:lnTo>
                    <a:pt x="0" y="264533"/>
                  </a:lnTo>
                  <a:cubicBezTo>
                    <a:pt x="0" y="118435"/>
                    <a:pt x="118435" y="0"/>
                    <a:pt x="26453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528cf32e-5201-4dc9-8687-59b7dd72f2ed" id="27" name="ïśļîḍè">
              <a:extLst>
                <a:ext uri="{FF2B5EF4-FFF2-40B4-BE49-F238E27FC236}">
                  <a16:creationId id="{6ECB7BEB-69C2-48F0-818F-3E703D6BB9FE}"/>
                </a:ext>
              </a:extLst>
            </p:cNvPr>
            <p:cNvSpPr/>
            <p:nvPr/>
          </p:nvSpPr>
          <p:spPr>
            <a:xfrm flipV="false" flipH="false">
              <a:off x="2570511" y="1910402"/>
              <a:ext cx="75222" cy="75222"/>
            </a:xfrm>
            <a:prstGeom prst="ellipse">
              <a:avLst/>
            </a:prstGeom>
            <a:gradFill flip="none" rotWithShape="1">
              <a:gsLst>
                <a:gs pos="17000">
                  <a:schemeClr val="tx1"/>
                </a:gs>
                <a:gs pos="34000">
                  <a:srgbClr val="000000">
                    <a:lumMod val="84000"/>
                    <a:lumOff val="16000"/>
                  </a:srgbClr>
                </a:gs>
                <a:gs pos="100000">
                  <a:schemeClr val="bg1">
                    <a:lumMod val="50000"/>
                    <a:lumOff val="50000"/>
                  </a:schemeClr>
                </a:gs>
              </a:gsLst>
              <a:path path="circle">
                <a:fillToRect b="50000" l="50000" r="50000" t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9cdcae83-7034-41d7-ace0-2280c9c73df7" id="30" name="îšļïḓè">
              <a:extLst>
                <a:ext uri="{FF2B5EF4-FFF2-40B4-BE49-F238E27FC236}">
                  <a16:creationId id="{8FF987CB-DC65-4C3F-BD50-5D12C485BFC4}"/>
                </a:ext>
              </a:extLst>
            </p:cNvPr>
            <p:cNvSpPr/>
            <p:nvPr/>
          </p:nvSpPr>
          <p:spPr>
            <a:xfrm flipV="true" flipH="false">
              <a:off x="163412" y="4358973"/>
              <a:ext cx="4889420" cy="19104"/>
            </a:xfrm>
            <a:prstGeom prst="trapezoid">
              <a:avLst>
                <a:gd fmla="val 814192" name="adj"/>
              </a:avLst>
            </a:prstGeom>
            <a:solidFill>
              <a:srgbClr val="80808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3d92ab7d-dae7-46e4-bafc-a70a78e4493c" id="31" name="íṡľide">
              <a:extLst>
                <a:ext uri="{FF2B5EF4-FFF2-40B4-BE49-F238E27FC236}">
                  <a16:creationId id="{D20C1828-0C5C-494A-AFCA-CB5E9A57F07D}"/>
                </a:ext>
              </a:extLst>
            </p:cNvPr>
            <p:cNvSpPr/>
            <p:nvPr/>
          </p:nvSpPr>
          <p:spPr>
            <a:xfrm flipV="false" flipH="false">
              <a:off x="163412" y="4280129"/>
              <a:ext cx="4889420" cy="78918"/>
            </a:xfrm>
            <a:prstGeom prst="rect">
              <a:avLst/>
            </a:prstGeom>
            <a:solidFill>
              <a:srgbClr val="DDDDD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cxnSp>
          <p:nvCxnSpPr>
            <p:cNvPr descr="5c40388b-5911-43d9-b1f3-a4fd2175892e" id="9" name="ïŝḷídê">
              <a:extLst>
                <a:ext uri="{FF2B5EF4-FFF2-40B4-BE49-F238E27FC236}">
                  <a16:creationId id="{9A5B0857-3F79-4A8B-BBF0-53E66E946EBC}"/>
                </a:ext>
              </a:extLst>
            </p:cNvPr>
            <p:cNvCxnSpPr>
              <a:cxnSpLocks/>
            </p:cNvCxnSpPr>
            <p:nvPr/>
          </p:nvCxnSpPr>
          <p:spPr>
            <a:xfrm flipV="true" flipH="false">
              <a:off x="5236082" y="3240675"/>
              <a:ext cx="402942" cy="483755"/>
            </a:xfrm>
            <a:prstGeom prst="straightConnector1">
              <a:avLst/>
            </a:prstGeom>
            <a:ln cap="rnd" w="12700">
              <a:solidFill>
                <a:schemeClr val="tx2">
                  <a:alpha val="50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descr="1e780c2c-bfe2-4d8d-b353-c19518eb3ab2" id="10" name="íślíďè">
              <a:extLst>
                <a:ext uri="{FF2B5EF4-FFF2-40B4-BE49-F238E27FC236}">
                  <a16:creationId id="{38CD6C8C-FC56-48EE-B1E3-47A992A27C4C}"/>
                </a:ext>
              </a:extLst>
            </p:cNvPr>
            <p:cNvCxnSpPr>
              <a:cxnSpLocks/>
              <a:stCxn id="8" idx="5"/>
            </p:cNvCxnSpPr>
            <p:nvPr/>
          </p:nvCxnSpPr>
          <p:spPr>
            <a:xfrm flipV="false" flipH="false">
              <a:off x="5317153" y="4427972"/>
              <a:ext cx="437076" cy="431061"/>
            </a:xfrm>
            <a:prstGeom prst="straightConnector1">
              <a:avLst/>
            </a:prstGeom>
            <a:ln cap="rnd" w="12700">
              <a:solidFill>
                <a:schemeClr val="tx2">
                  <a:alpha val="50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descr="9300cdc1-a0b9-41a5-8881-c7945059219b" id="32" name="Title">
              <a:extLst>
                <a:ext uri="{FF2B5EF4-FFF2-40B4-BE49-F238E27FC236}">
                  <a16:creationId id="{8B186EB6-8306-7135-CB05-E9D743795F85}"/>
                </a:ext>
              </a:extLst>
            </p:cNvPr>
            <p:cNvSpPr txBox="1"/>
            <p:nvPr/>
          </p:nvSpPr>
          <p:spPr>
            <a:xfrm flipV="false" flipH="false">
              <a:off x="4298734" y="1130301"/>
              <a:ext cx="7220165" cy="727072"/>
            </a:xfrm>
            <a:prstGeom prst="rect">
              <a:avLst/>
            </a:prstGeom>
            <a:noFill/>
          </p:spPr>
          <p:txBody>
            <a:bodyPr anchor="t" anchorCtr="0" rtlCol="0" vert="horz" wrap="square">
              <a:normAutofit/>
            </a:bodyPr>
            <a:lstStyle/>
            <a:p>
              <a:pPr algn="l"/>
              <a:r>
                <a:rPr lang="en-US" b="true" i="false" u="none" sz="2400">
                  <a:solidFill>
                    <a:srgbClr val="000000"/>
                  </a:solidFill>
                  <a:ea typeface="思源黑体 CN Normal"/>
                </a:rPr>
                <a:t>基础管理功能模块</a:t>
              </a:r>
            </a:p>
          </p:txBody>
        </p:sp>
        <p:grpSp>
          <p:nvGrpSpPr>
            <p:cNvPr descr="6990c212-41d6-4779-b541-c1108813521b" id="6" name="组合 5">
              <a:extLst>
                <a:ext uri="{FF2B5EF4-FFF2-40B4-BE49-F238E27FC236}">
                  <a16:creationId id="{44DE91C7-71D1-587D-53C0-79C39324D7C4}"/>
                </a:ext>
              </a:extLst>
            </p:cNvPr>
            <p:cNvGrpSpPr/>
            <p:nvPr/>
          </p:nvGrpSpPr>
          <p:grpSpPr>
            <a:xfrm>
              <a:off x="768538" y="1926724"/>
              <a:ext cx="10750361" cy="2621648"/>
              <a:chOff x="768538" y="1926724"/>
              <a:chExt cx="10750361" cy="2621648"/>
            </a:xfrm>
          </p:grpSpPr>
          <p:sp>
            <p:nvSpPr>
              <p:cNvPr descr="5202d1ad-b25c-45a1-9464-631668a8b6d4" id="29" name="PictureMisc">
                <a:extLst>
                  <a:ext uri="{FF2B5EF4-FFF2-40B4-BE49-F238E27FC236}">
                    <a16:creationId id="{3FB2F490-8C47-475B-AC85-BFF1B007113A}"/>
                  </a:ext>
                </a:extLst>
              </p:cNvPr>
              <p:cNvSpPr/>
              <p:nvPr/>
            </p:nvSpPr>
            <p:spPr>
              <a:xfrm flipV="false" flipH="false">
                <a:off x="768538" y="2017600"/>
                <a:ext cx="3656809" cy="2142389"/>
              </a:xfrm>
              <a:prstGeom prst="rect">
                <a:avLst/>
              </a:prstGeom>
              <a:blipFill rotWithShape="true">
                <a:blip r:embed="rId4"/>
                <a:stretch>
                  <a:fillRect b="-5738" l="73" r="-73" t="-4684"/>
                </a:stretch>
              </a:blipFill>
              <a:ln algn="ctr" cap="flat" cmpd="sng" w="6350">
                <a:solidFill>
                  <a:schemeClr val="tx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descr="84675a6e-f1bc-4d34-99b3-b1eb1b010c00" id="8" name="NumberMisc">
                <a:extLst>
                  <a:ext uri="{FF2B5EF4-FFF2-40B4-BE49-F238E27FC236}">
                    <a16:creationId id="{A9C9A579-876B-4562-8089-A9C02B9D4B01}"/>
                  </a:ext>
                </a:extLst>
              </p:cNvPr>
              <p:cNvSpPr/>
              <p:nvPr/>
            </p:nvSpPr>
            <p:spPr bwMode="auto">
              <a:xfrm flipV="false" flipH="false">
                <a:off x="4615411" y="3726232"/>
                <a:ext cx="822142" cy="822140"/>
              </a:xfrm>
              <a:prstGeom prst="ellipse">
                <a:avLst/>
              </a:prstGeom>
              <a:solidFill>
                <a:schemeClr val="tx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 rtlCol="0" wrap="non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2d7e86cf-7ca9-43a6-b213-3fc40ad01918" id="17" name="Icon1" title="OQ1uhokMhRFaA1e">
                <a:extLst>
                  <a:ext uri="{FF2B5EF4-FFF2-40B4-BE49-F238E27FC236}">
                    <a16:creationId id="{CC885084-9C8B-4776-8483-3562535CDB09}"/>
                  </a:ext>
                </a:extLst>
              </p:cNvPr>
              <p:cNvSpPr/>
              <p:nvPr/>
            </p:nvSpPr>
            <p:spPr>
              <a:xfrm flipV="false" flipH="false">
                <a:off x="5720095" y="2662426"/>
                <a:ext cx="588607" cy="422396"/>
              </a:xfrm>
              <a:custGeom>
                <a:avLst/>
                <a:gdLst>
                  <a:gd fmla="*/ 533228 w 606862" name="connsiteX0"/>
                  <a:gd fmla="*/ 69781 h 435499" name="connsiteY0"/>
                  <a:gd fmla="*/ 528214 w 606862" name="connsiteX1"/>
                  <a:gd fmla="*/ 81924 h 435499" name="connsiteY1"/>
                  <a:gd fmla="*/ 515122 w 606862" name="connsiteX2"/>
                  <a:gd fmla="*/ 82851 h 435499" name="connsiteY2"/>
                  <a:gd fmla="*/ 513543 w 606862" name="connsiteX3"/>
                  <a:gd fmla="*/ 87671 h 435499" name="connsiteY3"/>
                  <a:gd fmla="*/ 523571 w 606862" name="connsiteX4"/>
                  <a:gd fmla="*/ 96107 h 435499" name="connsiteY4"/>
                  <a:gd fmla="*/ 520414 w 606862" name="connsiteX5"/>
                  <a:gd fmla="*/ 108806 h 435499" name="connsiteY5"/>
                  <a:gd fmla="*/ 524500 w 606862" name="connsiteX6"/>
                  <a:gd fmla="*/ 111773 h 435499" name="connsiteY6"/>
                  <a:gd fmla="*/ 535643 w 606862" name="connsiteX7"/>
                  <a:gd fmla="*/ 104913 h 435499" name="connsiteY7"/>
                  <a:gd fmla="*/ 546785 w 606862" name="connsiteX8"/>
                  <a:gd fmla="*/ 111773 h 435499" name="connsiteY8"/>
                  <a:gd fmla="*/ 550871 w 606862" name="connsiteX9"/>
                  <a:gd fmla="*/ 108806 h 435499" name="connsiteY9"/>
                  <a:gd fmla="*/ 547807 w 606862" name="connsiteX10"/>
                  <a:gd fmla="*/ 96107 h 435499" name="connsiteY10"/>
                  <a:gd fmla="*/ 557835 w 606862" name="connsiteX11"/>
                  <a:gd fmla="*/ 87671 h 435499" name="connsiteY11"/>
                  <a:gd fmla="*/ 556349 w 606862" name="connsiteX12"/>
                  <a:gd fmla="*/ 82851 h 435499" name="connsiteY12"/>
                  <a:gd fmla="*/ 543257 w 606862" name="connsiteX13"/>
                  <a:gd fmla="*/ 81924 h 435499" name="connsiteY13"/>
                  <a:gd fmla="*/ 538242 w 606862" name="connsiteX14"/>
                  <a:gd fmla="*/ 69781 h 435499" name="connsiteY14"/>
                  <a:gd fmla="*/ 533228 w 606862" name="connsiteX15"/>
                  <a:gd fmla="*/ 69781 h 435499" name="connsiteY15"/>
                  <a:gd fmla="*/ 474173 w 606862" name="connsiteX16"/>
                  <a:gd fmla="*/ 69781 h 435499" name="connsiteY16"/>
                  <a:gd fmla="*/ 469159 w 606862" name="connsiteX17"/>
                  <a:gd fmla="*/ 81924 h 435499" name="connsiteY17"/>
                  <a:gd fmla="*/ 456066 w 606862" name="connsiteX18"/>
                  <a:gd fmla="*/ 82851 h 435499" name="connsiteY18"/>
                  <a:gd fmla="*/ 454488 w 606862" name="connsiteX19"/>
                  <a:gd fmla="*/ 87671 h 435499" name="connsiteY19"/>
                  <a:gd fmla="*/ 464516 w 606862" name="connsiteX20"/>
                  <a:gd fmla="*/ 96107 h 435499" name="connsiteY20"/>
                  <a:gd fmla="*/ 461359 w 606862" name="connsiteX21"/>
                  <a:gd fmla="*/ 108806 h 435499" name="connsiteY21"/>
                  <a:gd fmla="*/ 465445 w 606862" name="connsiteX22"/>
                  <a:gd fmla="*/ 111773 h 435499" name="connsiteY22"/>
                  <a:gd fmla="*/ 476587 w 606862" name="connsiteX23"/>
                  <a:gd fmla="*/ 104913 h 435499" name="connsiteY23"/>
                  <a:gd fmla="*/ 487730 w 606862" name="connsiteX24"/>
                  <a:gd fmla="*/ 111773 h 435499" name="connsiteY24"/>
                  <a:gd fmla="*/ 491815 w 606862" name="connsiteX25"/>
                  <a:gd fmla="*/ 108806 h 435499" name="connsiteY25"/>
                  <a:gd fmla="*/ 488751 w 606862" name="connsiteX26"/>
                  <a:gd fmla="*/ 96107 h 435499" name="connsiteY26"/>
                  <a:gd fmla="*/ 498779 w 606862" name="connsiteX27"/>
                  <a:gd fmla="*/ 87671 h 435499" name="connsiteY27"/>
                  <a:gd fmla="*/ 497294 w 606862" name="connsiteX28"/>
                  <a:gd fmla="*/ 82851 h 435499" name="connsiteY28"/>
                  <a:gd fmla="*/ 484201 w 606862" name="connsiteX29"/>
                  <a:gd fmla="*/ 81924 h 435499" name="connsiteY29"/>
                  <a:gd fmla="*/ 479187 w 606862" name="connsiteX30"/>
                  <a:gd fmla="*/ 69781 h 435499" name="connsiteY30"/>
                  <a:gd fmla="*/ 474173 w 606862" name="connsiteX31"/>
                  <a:gd fmla="*/ 69781 h 435499" name="connsiteY31"/>
                  <a:gd fmla="*/ 415117 w 606862" name="connsiteX32"/>
                  <a:gd fmla="*/ 69781 h 435499" name="connsiteY32"/>
                  <a:gd fmla="*/ 410103 w 606862" name="connsiteX33"/>
                  <a:gd fmla="*/ 81924 h 435499" name="connsiteY33"/>
                  <a:gd fmla="*/ 397011 w 606862" name="connsiteX34"/>
                  <a:gd fmla="*/ 82851 h 435499" name="connsiteY34"/>
                  <a:gd fmla="*/ 395432 w 606862" name="connsiteX35"/>
                  <a:gd fmla="*/ 87671 h 435499" name="connsiteY35"/>
                  <a:gd fmla="*/ 405460 w 606862" name="connsiteX36"/>
                  <a:gd fmla="*/ 96107 h 435499" name="connsiteY36"/>
                  <a:gd fmla="*/ 402303 w 606862" name="connsiteX37"/>
                  <a:gd fmla="*/ 108806 h 435499" name="connsiteY37"/>
                  <a:gd fmla="*/ 406389 w 606862" name="connsiteX38"/>
                  <a:gd fmla="*/ 111773 h 435499" name="connsiteY38"/>
                  <a:gd fmla="*/ 417532 w 606862" name="connsiteX39"/>
                  <a:gd fmla="*/ 104913 h 435499" name="connsiteY39"/>
                  <a:gd fmla="*/ 428674 w 606862" name="connsiteX40"/>
                  <a:gd fmla="*/ 111773 h 435499" name="connsiteY40"/>
                  <a:gd fmla="*/ 432760 w 606862" name="connsiteX41"/>
                  <a:gd fmla="*/ 108806 h 435499" name="connsiteY41"/>
                  <a:gd fmla="*/ 429696 w 606862" name="connsiteX42"/>
                  <a:gd fmla="*/ 96107 h 435499" name="connsiteY42"/>
                  <a:gd fmla="*/ 439724 w 606862" name="connsiteX43"/>
                  <a:gd fmla="*/ 87671 h 435499" name="connsiteY43"/>
                  <a:gd fmla="*/ 438238 w 606862" name="connsiteX44"/>
                  <a:gd fmla="*/ 82851 h 435499" name="connsiteY44"/>
                  <a:gd fmla="*/ 425146 w 606862" name="connsiteX45"/>
                  <a:gd fmla="*/ 81924 h 435499" name="connsiteY45"/>
                  <a:gd fmla="*/ 420132 w 606862" name="connsiteX46"/>
                  <a:gd fmla="*/ 69781 h 435499" name="connsiteY46"/>
                  <a:gd fmla="*/ 415117 w 606862" name="connsiteX47"/>
                  <a:gd fmla="*/ 69781 h 435499" name="connsiteY47"/>
                  <a:gd fmla="*/ 436010 w 606862" name="connsiteX48"/>
                  <a:gd fmla="*/ 3780 h 435499" name="connsiteY48"/>
                  <a:gd fmla="*/ 517257 w 606862" name="connsiteX49"/>
                  <a:gd fmla="*/ 3780 h 435499" name="connsiteY49"/>
                  <a:gd fmla="*/ 606862 w 606862" name="connsiteX50"/>
                  <a:gd fmla="*/ 93140 h 435499" name="connsiteY50"/>
                  <a:gd fmla="*/ 517257 w 606862" name="connsiteX51"/>
                  <a:gd fmla="*/ 182594 h 435499" name="connsiteY51"/>
                  <a:gd fmla="*/ 456438 w 606862" name="connsiteX52"/>
                  <a:gd fmla="*/ 182594 h 435499" name="connsiteY52"/>
                  <a:gd fmla="*/ 415210 w 606862" name="connsiteX53"/>
                  <a:gd fmla="*/ 223751 h 435499" name="connsiteY53"/>
                  <a:gd fmla="*/ 407689 w 606862" name="connsiteX54"/>
                  <a:gd fmla="*/ 220692 h 435499" name="connsiteY54"/>
                  <a:gd fmla="*/ 407689 w 606862" name="connsiteX55"/>
                  <a:gd fmla="*/ 178051 h 435499" name="connsiteY55"/>
                  <a:gd fmla="*/ 346405 w 606862" name="connsiteX56"/>
                  <a:gd fmla="*/ 93233 h 435499" name="connsiteY56"/>
                  <a:gd fmla="*/ 436010 w 606862" name="connsiteX57"/>
                  <a:gd fmla="*/ 3780 h 435499" name="connsiteY57"/>
                  <a:gd fmla="*/ 140854 w 606862" name="connsiteX58"/>
                  <a:gd fmla="*/ 207 h 435499" name="connsiteY58"/>
                  <a:gd fmla="*/ 216621 w 606862" name="connsiteX59"/>
                  <a:gd fmla="*/ 856 h 435499" name="connsiteY59"/>
                  <a:gd fmla="*/ 272145 w 606862" name="connsiteX60"/>
                  <a:gd fmla="*/ 33762 h 435499" name="connsiteY60"/>
                  <a:gd fmla="*/ 302693 w 606862" name="connsiteX61"/>
                  <a:gd fmla="*/ 122934 h 435499" name="connsiteY61"/>
                  <a:gd fmla="*/ 310400 w 606862" name="connsiteX62"/>
                  <a:gd fmla="*/ 158343 h 435499" name="connsiteY62"/>
                  <a:gd fmla="*/ 293130 w 606862" name="connsiteX63"/>
                  <a:gd fmla="*/ 188098 h 435499" name="connsiteY63"/>
                  <a:gd fmla="*/ 281152 w 606862" name="connsiteX64"/>
                  <a:gd fmla="*/ 220819 h 435499" name="connsiteY64"/>
                  <a:gd fmla="*/ 281152 w 606862" name="connsiteX65"/>
                  <a:gd fmla="*/ 260863 h 435499" name="connsiteY65"/>
                  <a:gd fmla="*/ 283287 w 606862" name="connsiteX66"/>
                  <a:gd fmla="*/ 264385 h 435499" name="connsiteY66"/>
                  <a:gd fmla="*/ 407057 w 606862" name="connsiteX67"/>
                  <a:gd fmla="*/ 343732 h 435499" name="connsiteY67"/>
                  <a:gd fmla="*/ 422192 w 606862" name="connsiteX68"/>
                  <a:gd fmla="*/ 375989 h 435499" name="connsiteY68"/>
                  <a:gd fmla="*/ 422192 w 606862" name="connsiteX69"/>
                  <a:gd fmla="*/ 435406 h 435499" name="connsiteY69"/>
                  <a:gd fmla="*/ 238533 w 606862" name="connsiteX70"/>
                  <a:gd fmla="*/ 435406 h 435499" name="connsiteY70"/>
                  <a:gd fmla="*/ 220520 w 606862" name="connsiteX71"/>
                  <a:gd fmla="*/ 352816 h 435499" name="connsiteY71"/>
                  <a:gd fmla="*/ 210957 w 606862" name="connsiteX72"/>
                  <a:gd fmla="*/ 299331 h 435499" name="connsiteY72"/>
                  <a:gd fmla="*/ 201393 w 606862" name="connsiteX73"/>
                  <a:gd fmla="*/ 352816 h 435499" name="connsiteY73"/>
                  <a:gd fmla="*/ 183566 w 606862" name="connsiteX74"/>
                  <a:gd fmla="*/ 435499 h 435499" name="connsiteY74"/>
                  <a:gd fmla="*/ 0 w 606862" name="connsiteX75"/>
                  <a:gd fmla="*/ 435499 h 435499" name="connsiteY75"/>
                  <a:gd fmla="*/ 0 w 606862" name="connsiteX76"/>
                  <a:gd fmla="*/ 376082 h 435499" name="connsiteY76"/>
                  <a:gd fmla="*/ 15135 w 606862" name="connsiteX77"/>
                  <a:gd fmla="*/ 343824 h 435499" name="connsiteY77"/>
                  <a:gd fmla="*/ 138905 w 606862" name="connsiteX78"/>
                  <a:gd fmla="*/ 264478 h 435499" name="connsiteY78"/>
                  <a:gd fmla="*/ 141040 w 606862" name="connsiteX79"/>
                  <a:gd fmla="*/ 261049 h 435499" name="connsiteY79"/>
                  <a:gd fmla="*/ 141040 w 606862" name="connsiteX80"/>
                  <a:gd fmla="*/ 221005 h 435499" name="connsiteY80"/>
                  <a:gd fmla="*/ 128970 w 606862" name="connsiteX81"/>
                  <a:gd fmla="*/ 188191 h 435499" name="connsiteY81"/>
                  <a:gd fmla="*/ 111792 w 606862" name="connsiteX82"/>
                  <a:gd fmla="*/ 158436 h 435499" name="connsiteY82"/>
                  <a:gd fmla="*/ 118942 w 606862" name="connsiteX83"/>
                  <a:gd fmla="*/ 123120 h 435499" name="connsiteY83"/>
                  <a:gd fmla="*/ 149397 w 606862" name="connsiteX84"/>
                  <a:gd fmla="*/ 18560 h 435499" name="connsiteY84"/>
                  <a:gd fmla="*/ 140854 w 606862" name="connsiteX85"/>
                  <a:gd fmla="*/ 207 h 435499" name="connsiteY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b="b" l="l" r="r" t="t"/>
                <a:pathLst>
                  <a:path h="435499" w="606862">
                    <a:moveTo>
                      <a:pt x="533228" y="69781"/>
                    </a:moveTo>
                    <a:lnTo>
                      <a:pt x="528214" y="81924"/>
                    </a:lnTo>
                    <a:lnTo>
                      <a:pt x="515122" y="82851"/>
                    </a:lnTo>
                    <a:cubicBezTo>
                      <a:pt x="512615" y="83036"/>
                      <a:pt x="511686" y="86095"/>
                      <a:pt x="513543" y="87671"/>
                    </a:cubicBezTo>
                    <a:lnTo>
                      <a:pt x="523571" y="96107"/>
                    </a:lnTo>
                    <a:lnTo>
                      <a:pt x="520414" y="108806"/>
                    </a:lnTo>
                    <a:cubicBezTo>
                      <a:pt x="519857" y="111217"/>
                      <a:pt x="522457" y="113163"/>
                      <a:pt x="524500" y="111773"/>
                    </a:cubicBezTo>
                    <a:lnTo>
                      <a:pt x="535643" y="104913"/>
                    </a:lnTo>
                    <a:lnTo>
                      <a:pt x="546785" y="111773"/>
                    </a:lnTo>
                    <a:cubicBezTo>
                      <a:pt x="548921" y="113163"/>
                      <a:pt x="551521" y="111217"/>
                      <a:pt x="550871" y="108806"/>
                    </a:cubicBezTo>
                    <a:lnTo>
                      <a:pt x="547807" y="96107"/>
                    </a:lnTo>
                    <a:lnTo>
                      <a:pt x="557835" y="87671"/>
                    </a:lnTo>
                    <a:cubicBezTo>
                      <a:pt x="559785" y="86095"/>
                      <a:pt x="558856" y="83036"/>
                      <a:pt x="556349" y="82851"/>
                    </a:cubicBezTo>
                    <a:lnTo>
                      <a:pt x="543257" y="81924"/>
                    </a:lnTo>
                    <a:lnTo>
                      <a:pt x="538242" y="69781"/>
                    </a:lnTo>
                    <a:cubicBezTo>
                      <a:pt x="537407" y="67463"/>
                      <a:pt x="534157" y="67463"/>
                      <a:pt x="533228" y="69781"/>
                    </a:cubicBezTo>
                    <a:close/>
                    <a:moveTo>
                      <a:pt x="474173" y="69781"/>
                    </a:moveTo>
                    <a:lnTo>
                      <a:pt x="469159" y="81924"/>
                    </a:lnTo>
                    <a:lnTo>
                      <a:pt x="456066" y="82851"/>
                    </a:lnTo>
                    <a:cubicBezTo>
                      <a:pt x="453559" y="83036"/>
                      <a:pt x="452631" y="86095"/>
                      <a:pt x="454488" y="87671"/>
                    </a:cubicBezTo>
                    <a:lnTo>
                      <a:pt x="464516" y="96107"/>
                    </a:lnTo>
                    <a:lnTo>
                      <a:pt x="461359" y="108806"/>
                    </a:lnTo>
                    <a:cubicBezTo>
                      <a:pt x="460802" y="111217"/>
                      <a:pt x="463402" y="113163"/>
                      <a:pt x="465445" y="111773"/>
                    </a:cubicBezTo>
                    <a:lnTo>
                      <a:pt x="476587" y="104913"/>
                    </a:lnTo>
                    <a:lnTo>
                      <a:pt x="487730" y="111773"/>
                    </a:lnTo>
                    <a:cubicBezTo>
                      <a:pt x="489865" y="113163"/>
                      <a:pt x="492465" y="111217"/>
                      <a:pt x="491815" y="108806"/>
                    </a:cubicBezTo>
                    <a:lnTo>
                      <a:pt x="488751" y="96107"/>
                    </a:lnTo>
                    <a:lnTo>
                      <a:pt x="498779" y="87671"/>
                    </a:lnTo>
                    <a:cubicBezTo>
                      <a:pt x="500729" y="86095"/>
                      <a:pt x="499615" y="83036"/>
                      <a:pt x="497294" y="82851"/>
                    </a:cubicBezTo>
                    <a:lnTo>
                      <a:pt x="484201" y="81924"/>
                    </a:lnTo>
                    <a:lnTo>
                      <a:pt x="479187" y="69781"/>
                    </a:lnTo>
                    <a:cubicBezTo>
                      <a:pt x="478351" y="67463"/>
                      <a:pt x="475101" y="67463"/>
                      <a:pt x="474173" y="69781"/>
                    </a:cubicBezTo>
                    <a:close/>
                    <a:moveTo>
                      <a:pt x="415117" y="69781"/>
                    </a:moveTo>
                    <a:lnTo>
                      <a:pt x="410103" y="81924"/>
                    </a:lnTo>
                    <a:lnTo>
                      <a:pt x="397011" y="82851"/>
                    </a:lnTo>
                    <a:cubicBezTo>
                      <a:pt x="394504" y="83036"/>
                      <a:pt x="393575" y="86095"/>
                      <a:pt x="395432" y="87671"/>
                    </a:cubicBezTo>
                    <a:lnTo>
                      <a:pt x="405460" y="96107"/>
                    </a:lnTo>
                    <a:lnTo>
                      <a:pt x="402303" y="108806"/>
                    </a:lnTo>
                    <a:cubicBezTo>
                      <a:pt x="401746" y="111217"/>
                      <a:pt x="404346" y="113163"/>
                      <a:pt x="406389" y="111773"/>
                    </a:cubicBezTo>
                    <a:lnTo>
                      <a:pt x="417532" y="104913"/>
                    </a:lnTo>
                    <a:lnTo>
                      <a:pt x="428674" y="111773"/>
                    </a:lnTo>
                    <a:cubicBezTo>
                      <a:pt x="430810" y="113163"/>
                      <a:pt x="433410" y="111217"/>
                      <a:pt x="432760" y="108806"/>
                    </a:cubicBezTo>
                    <a:lnTo>
                      <a:pt x="429696" y="96107"/>
                    </a:lnTo>
                    <a:lnTo>
                      <a:pt x="439724" y="87671"/>
                    </a:lnTo>
                    <a:cubicBezTo>
                      <a:pt x="441581" y="86095"/>
                      <a:pt x="440560" y="83036"/>
                      <a:pt x="438238" y="82851"/>
                    </a:cubicBezTo>
                    <a:lnTo>
                      <a:pt x="425146" y="81924"/>
                    </a:lnTo>
                    <a:lnTo>
                      <a:pt x="420132" y="69781"/>
                    </a:lnTo>
                    <a:cubicBezTo>
                      <a:pt x="419296" y="67463"/>
                      <a:pt x="416046" y="67463"/>
                      <a:pt x="415117" y="69781"/>
                    </a:cubicBezTo>
                    <a:close/>
                    <a:moveTo>
                      <a:pt x="436010" y="3780"/>
                    </a:moveTo>
                    <a:lnTo>
                      <a:pt x="517257" y="3780"/>
                    </a:lnTo>
                    <a:cubicBezTo>
                      <a:pt x="566749" y="3780"/>
                      <a:pt x="606862" y="43825"/>
                      <a:pt x="606862" y="93140"/>
                    </a:cubicBezTo>
                    <a:cubicBezTo>
                      <a:pt x="606862" y="142548"/>
                      <a:pt x="566749" y="182594"/>
                      <a:pt x="517257" y="182594"/>
                    </a:cubicBezTo>
                    <a:lnTo>
                      <a:pt x="456438" y="182594"/>
                    </a:lnTo>
                    <a:lnTo>
                      <a:pt x="415210" y="223751"/>
                    </a:lnTo>
                    <a:cubicBezTo>
                      <a:pt x="412517" y="226625"/>
                      <a:pt x="407689" y="224678"/>
                      <a:pt x="407689" y="220692"/>
                    </a:cubicBezTo>
                    <a:lnTo>
                      <a:pt x="407689" y="178051"/>
                    </a:lnTo>
                    <a:cubicBezTo>
                      <a:pt x="372126" y="166279"/>
                      <a:pt x="346405" y="132815"/>
                      <a:pt x="346405" y="93233"/>
                    </a:cubicBezTo>
                    <a:cubicBezTo>
                      <a:pt x="346405" y="43825"/>
                      <a:pt x="386518" y="3780"/>
                      <a:pt x="436010" y="3780"/>
                    </a:cubicBezTo>
                    <a:close/>
                    <a:moveTo>
                      <a:pt x="140854" y="207"/>
                    </a:moveTo>
                    <a:cubicBezTo>
                      <a:pt x="140854" y="207"/>
                      <a:pt x="191922" y="5954"/>
                      <a:pt x="216621" y="856"/>
                    </a:cubicBezTo>
                    <a:cubicBezTo>
                      <a:pt x="241412" y="-4335"/>
                      <a:pt x="267874" y="15038"/>
                      <a:pt x="272145" y="33762"/>
                    </a:cubicBezTo>
                    <a:cubicBezTo>
                      <a:pt x="272145" y="33762"/>
                      <a:pt x="322099" y="33948"/>
                      <a:pt x="302693" y="122934"/>
                    </a:cubicBezTo>
                    <a:cubicBezTo>
                      <a:pt x="310493" y="122563"/>
                      <a:pt x="318942" y="128032"/>
                      <a:pt x="310400" y="158343"/>
                    </a:cubicBezTo>
                    <a:cubicBezTo>
                      <a:pt x="303807" y="181331"/>
                      <a:pt x="297772" y="187727"/>
                      <a:pt x="293130" y="188098"/>
                    </a:cubicBezTo>
                    <a:cubicBezTo>
                      <a:pt x="291551" y="198480"/>
                      <a:pt x="287466" y="209974"/>
                      <a:pt x="281152" y="220819"/>
                    </a:cubicBezTo>
                    <a:lnTo>
                      <a:pt x="281152" y="260863"/>
                    </a:lnTo>
                    <a:cubicBezTo>
                      <a:pt x="281152" y="262346"/>
                      <a:pt x="281895" y="263737"/>
                      <a:pt x="283287" y="264385"/>
                    </a:cubicBezTo>
                    <a:cubicBezTo>
                      <a:pt x="294987" y="270133"/>
                      <a:pt x="353204" y="299424"/>
                      <a:pt x="407057" y="343732"/>
                    </a:cubicBezTo>
                    <a:cubicBezTo>
                      <a:pt x="416714" y="351611"/>
                      <a:pt x="422192" y="363476"/>
                      <a:pt x="422192" y="375989"/>
                    </a:cubicBezTo>
                    <a:lnTo>
                      <a:pt x="422192" y="435406"/>
                    </a:lnTo>
                    <a:lnTo>
                      <a:pt x="238533" y="435406"/>
                    </a:lnTo>
                    <a:lnTo>
                      <a:pt x="220520" y="352816"/>
                    </a:lnTo>
                    <a:cubicBezTo>
                      <a:pt x="257104" y="301834"/>
                      <a:pt x="217735" y="299331"/>
                      <a:pt x="210957" y="299331"/>
                    </a:cubicBezTo>
                    <a:cubicBezTo>
                      <a:pt x="204179" y="299424"/>
                      <a:pt x="164810" y="301834"/>
                      <a:pt x="201393" y="352816"/>
                    </a:cubicBezTo>
                    <a:lnTo>
                      <a:pt x="183566" y="435499"/>
                    </a:lnTo>
                    <a:lnTo>
                      <a:pt x="0" y="435499"/>
                    </a:lnTo>
                    <a:lnTo>
                      <a:pt x="0" y="376082"/>
                    </a:lnTo>
                    <a:cubicBezTo>
                      <a:pt x="0" y="363754"/>
                      <a:pt x="5478" y="351703"/>
                      <a:pt x="15135" y="343824"/>
                    </a:cubicBezTo>
                    <a:cubicBezTo>
                      <a:pt x="68988" y="299609"/>
                      <a:pt x="127113" y="270318"/>
                      <a:pt x="138905" y="264478"/>
                    </a:cubicBezTo>
                    <a:cubicBezTo>
                      <a:pt x="140112" y="263829"/>
                      <a:pt x="141040" y="262532"/>
                      <a:pt x="141040" y="261049"/>
                    </a:cubicBezTo>
                    <a:lnTo>
                      <a:pt x="141040" y="221005"/>
                    </a:lnTo>
                    <a:cubicBezTo>
                      <a:pt x="134726" y="210067"/>
                      <a:pt x="130641" y="198573"/>
                      <a:pt x="128970" y="188191"/>
                    </a:cubicBezTo>
                    <a:cubicBezTo>
                      <a:pt x="124420" y="187820"/>
                      <a:pt x="118385" y="181424"/>
                      <a:pt x="111792" y="158436"/>
                    </a:cubicBezTo>
                    <a:cubicBezTo>
                      <a:pt x="103528" y="128867"/>
                      <a:pt x="111328" y="123120"/>
                      <a:pt x="118942" y="123120"/>
                    </a:cubicBezTo>
                    <a:cubicBezTo>
                      <a:pt x="114856" y="105786"/>
                      <a:pt x="104643" y="45813"/>
                      <a:pt x="149397" y="18560"/>
                    </a:cubicBezTo>
                    <a:cubicBezTo>
                      <a:pt x="149397" y="18560"/>
                      <a:pt x="140112" y="10960"/>
                      <a:pt x="140854" y="207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 w="12700">
                <a:noFill/>
                <a:miter lim="400000"/>
              </a:ln>
              <a:effectLst/>
            </p:spPr>
            <p:txBody>
              <a:bodyPr anchor="ctr" bIns="19050" lIns="19050" numCol="1" rIns="19050" tIns="19050" wrap="square">
                <a:no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</a:p>
            </p:txBody>
          </p:sp>
          <p:sp>
            <p:nvSpPr>
              <p:cNvPr descr="ee469052-fb90-487a-86c3-940b4b7c00bb" id="18" name="Text1">
                <a:extLst>
                  <a:ext uri="{FF2B5EF4-FFF2-40B4-BE49-F238E27FC236}">
                    <a16:creationId id="{E9395DB3-F3C2-413A-81A2-47A726BFDDE0}"/>
                  </a:ext>
                </a:extLst>
              </p:cNvPr>
              <p:cNvSpPr/>
              <p:nvPr/>
            </p:nvSpPr>
            <p:spPr bwMode="auto">
              <a:xfrm flipV="false" flipH="false">
                <a:off x="6412906" y="2658212"/>
                <a:ext cx="5105993" cy="10662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支持多种登录方式，方便党员快速进入系统。</a:t>
                </a:r>
              </a:p>
            </p:txBody>
          </p:sp>
          <p:sp>
            <p:nvSpPr>
              <p:cNvPr descr="69ec290b-de65-4487-87c9-0de42ea67cde" id="19" name="Bullet1">
                <a:extLst>
                  <a:ext uri="{FF2B5EF4-FFF2-40B4-BE49-F238E27FC236}">
                    <a16:creationId id="{22440A73-E33C-4ACD-A76B-B7C984025CA8}"/>
                  </a:ext>
                </a:extLst>
              </p:cNvPr>
              <p:cNvSpPr txBox="1"/>
              <p:nvPr/>
            </p:nvSpPr>
            <p:spPr bwMode="auto">
              <a:xfrm flipV="false" flipH="false">
                <a:off x="6412906" y="1926724"/>
                <a:ext cx="4891487" cy="6590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b="true" i="false" u="none" sz="1800">
                    <a:solidFill>
                      <a:srgbClr val="FC0014"/>
                    </a:solidFill>
                    <a:ea typeface="思源黑体 CN Normal"/>
                  </a:rPr>
                  <a:t>单点登录（短信 / 微信 / 传统登录）</a:t>
                </a:r>
              </a:p>
            </p:txBody>
          </p:sp>
        </p:grpSp>
        <p:grpSp>
          <p:nvGrpSpPr>
            <p:cNvPr descr="32db3fd5-7e84-4111-bdd2-2def96c7a602" id="11" name="组合 10">
              <a:extLst>
                <a:ext uri="{FF2B5EF4-FFF2-40B4-BE49-F238E27FC236}">
                  <a16:creationId id="{E926F791-064E-9B4A-ACD6-7C8D4955FE25}"/>
                </a:ext>
              </a:extLst>
            </p:cNvPr>
            <p:cNvGrpSpPr/>
            <p:nvPr/>
          </p:nvGrpSpPr>
          <p:grpSpPr>
            <a:xfrm>
              <a:off x="5720095" y="4427972"/>
              <a:ext cx="5798805" cy="1586344"/>
              <a:chOff x="5720095" y="4427972"/>
              <a:chExt cx="5798805" cy="1586344"/>
            </a:xfrm>
          </p:grpSpPr>
          <p:sp>
            <p:nvSpPr>
              <p:cNvPr descr="5db1a546-3e10-466c-9fbc-becc1fa14e19" id="14" name="Icon2" title="OQ1uhokMhRFaA1e">
                <a:extLst>
                  <a:ext uri="{FF2B5EF4-FFF2-40B4-BE49-F238E27FC236}">
                    <a16:creationId id="{B256C91C-FC62-4041-84AC-5646B189A8EE}"/>
                  </a:ext>
                </a:extLst>
              </p:cNvPr>
              <p:cNvSpPr/>
              <p:nvPr/>
            </p:nvSpPr>
            <p:spPr>
              <a:xfrm flipV="false" flipH="false">
                <a:off x="5720095" y="4832603"/>
                <a:ext cx="588607" cy="422396"/>
              </a:xfrm>
              <a:custGeom>
                <a:avLst/>
                <a:gdLst>
                  <a:gd fmla="*/ 533228 w 606862" name="connsiteX0"/>
                  <a:gd fmla="*/ 69781 h 435499" name="connsiteY0"/>
                  <a:gd fmla="*/ 528214 w 606862" name="connsiteX1"/>
                  <a:gd fmla="*/ 81924 h 435499" name="connsiteY1"/>
                  <a:gd fmla="*/ 515122 w 606862" name="connsiteX2"/>
                  <a:gd fmla="*/ 82851 h 435499" name="connsiteY2"/>
                  <a:gd fmla="*/ 513543 w 606862" name="connsiteX3"/>
                  <a:gd fmla="*/ 87671 h 435499" name="connsiteY3"/>
                  <a:gd fmla="*/ 523571 w 606862" name="connsiteX4"/>
                  <a:gd fmla="*/ 96107 h 435499" name="connsiteY4"/>
                  <a:gd fmla="*/ 520414 w 606862" name="connsiteX5"/>
                  <a:gd fmla="*/ 108806 h 435499" name="connsiteY5"/>
                  <a:gd fmla="*/ 524500 w 606862" name="connsiteX6"/>
                  <a:gd fmla="*/ 111773 h 435499" name="connsiteY6"/>
                  <a:gd fmla="*/ 535643 w 606862" name="connsiteX7"/>
                  <a:gd fmla="*/ 104913 h 435499" name="connsiteY7"/>
                  <a:gd fmla="*/ 546785 w 606862" name="connsiteX8"/>
                  <a:gd fmla="*/ 111773 h 435499" name="connsiteY8"/>
                  <a:gd fmla="*/ 550871 w 606862" name="connsiteX9"/>
                  <a:gd fmla="*/ 108806 h 435499" name="connsiteY9"/>
                  <a:gd fmla="*/ 547807 w 606862" name="connsiteX10"/>
                  <a:gd fmla="*/ 96107 h 435499" name="connsiteY10"/>
                  <a:gd fmla="*/ 557835 w 606862" name="connsiteX11"/>
                  <a:gd fmla="*/ 87671 h 435499" name="connsiteY11"/>
                  <a:gd fmla="*/ 556349 w 606862" name="connsiteX12"/>
                  <a:gd fmla="*/ 82851 h 435499" name="connsiteY12"/>
                  <a:gd fmla="*/ 543257 w 606862" name="connsiteX13"/>
                  <a:gd fmla="*/ 81924 h 435499" name="connsiteY13"/>
                  <a:gd fmla="*/ 538242 w 606862" name="connsiteX14"/>
                  <a:gd fmla="*/ 69781 h 435499" name="connsiteY14"/>
                  <a:gd fmla="*/ 533228 w 606862" name="connsiteX15"/>
                  <a:gd fmla="*/ 69781 h 435499" name="connsiteY15"/>
                  <a:gd fmla="*/ 474173 w 606862" name="connsiteX16"/>
                  <a:gd fmla="*/ 69781 h 435499" name="connsiteY16"/>
                  <a:gd fmla="*/ 469159 w 606862" name="connsiteX17"/>
                  <a:gd fmla="*/ 81924 h 435499" name="connsiteY17"/>
                  <a:gd fmla="*/ 456066 w 606862" name="connsiteX18"/>
                  <a:gd fmla="*/ 82851 h 435499" name="connsiteY18"/>
                  <a:gd fmla="*/ 454488 w 606862" name="connsiteX19"/>
                  <a:gd fmla="*/ 87671 h 435499" name="connsiteY19"/>
                  <a:gd fmla="*/ 464516 w 606862" name="connsiteX20"/>
                  <a:gd fmla="*/ 96107 h 435499" name="connsiteY20"/>
                  <a:gd fmla="*/ 461359 w 606862" name="connsiteX21"/>
                  <a:gd fmla="*/ 108806 h 435499" name="connsiteY21"/>
                  <a:gd fmla="*/ 465445 w 606862" name="connsiteX22"/>
                  <a:gd fmla="*/ 111773 h 435499" name="connsiteY22"/>
                  <a:gd fmla="*/ 476587 w 606862" name="connsiteX23"/>
                  <a:gd fmla="*/ 104913 h 435499" name="connsiteY23"/>
                  <a:gd fmla="*/ 487730 w 606862" name="connsiteX24"/>
                  <a:gd fmla="*/ 111773 h 435499" name="connsiteY24"/>
                  <a:gd fmla="*/ 491815 w 606862" name="connsiteX25"/>
                  <a:gd fmla="*/ 108806 h 435499" name="connsiteY25"/>
                  <a:gd fmla="*/ 488751 w 606862" name="connsiteX26"/>
                  <a:gd fmla="*/ 96107 h 435499" name="connsiteY26"/>
                  <a:gd fmla="*/ 498779 w 606862" name="connsiteX27"/>
                  <a:gd fmla="*/ 87671 h 435499" name="connsiteY27"/>
                  <a:gd fmla="*/ 497294 w 606862" name="connsiteX28"/>
                  <a:gd fmla="*/ 82851 h 435499" name="connsiteY28"/>
                  <a:gd fmla="*/ 484201 w 606862" name="connsiteX29"/>
                  <a:gd fmla="*/ 81924 h 435499" name="connsiteY29"/>
                  <a:gd fmla="*/ 479187 w 606862" name="connsiteX30"/>
                  <a:gd fmla="*/ 69781 h 435499" name="connsiteY30"/>
                  <a:gd fmla="*/ 474173 w 606862" name="connsiteX31"/>
                  <a:gd fmla="*/ 69781 h 435499" name="connsiteY31"/>
                  <a:gd fmla="*/ 415117 w 606862" name="connsiteX32"/>
                  <a:gd fmla="*/ 69781 h 435499" name="connsiteY32"/>
                  <a:gd fmla="*/ 410103 w 606862" name="connsiteX33"/>
                  <a:gd fmla="*/ 81924 h 435499" name="connsiteY33"/>
                  <a:gd fmla="*/ 397011 w 606862" name="connsiteX34"/>
                  <a:gd fmla="*/ 82851 h 435499" name="connsiteY34"/>
                  <a:gd fmla="*/ 395432 w 606862" name="connsiteX35"/>
                  <a:gd fmla="*/ 87671 h 435499" name="connsiteY35"/>
                  <a:gd fmla="*/ 405460 w 606862" name="connsiteX36"/>
                  <a:gd fmla="*/ 96107 h 435499" name="connsiteY36"/>
                  <a:gd fmla="*/ 402303 w 606862" name="connsiteX37"/>
                  <a:gd fmla="*/ 108806 h 435499" name="connsiteY37"/>
                  <a:gd fmla="*/ 406389 w 606862" name="connsiteX38"/>
                  <a:gd fmla="*/ 111773 h 435499" name="connsiteY38"/>
                  <a:gd fmla="*/ 417532 w 606862" name="connsiteX39"/>
                  <a:gd fmla="*/ 104913 h 435499" name="connsiteY39"/>
                  <a:gd fmla="*/ 428674 w 606862" name="connsiteX40"/>
                  <a:gd fmla="*/ 111773 h 435499" name="connsiteY40"/>
                  <a:gd fmla="*/ 432760 w 606862" name="connsiteX41"/>
                  <a:gd fmla="*/ 108806 h 435499" name="connsiteY41"/>
                  <a:gd fmla="*/ 429696 w 606862" name="connsiteX42"/>
                  <a:gd fmla="*/ 96107 h 435499" name="connsiteY42"/>
                  <a:gd fmla="*/ 439724 w 606862" name="connsiteX43"/>
                  <a:gd fmla="*/ 87671 h 435499" name="connsiteY43"/>
                  <a:gd fmla="*/ 438238 w 606862" name="connsiteX44"/>
                  <a:gd fmla="*/ 82851 h 435499" name="connsiteY44"/>
                  <a:gd fmla="*/ 425146 w 606862" name="connsiteX45"/>
                  <a:gd fmla="*/ 81924 h 435499" name="connsiteY45"/>
                  <a:gd fmla="*/ 420132 w 606862" name="connsiteX46"/>
                  <a:gd fmla="*/ 69781 h 435499" name="connsiteY46"/>
                  <a:gd fmla="*/ 415117 w 606862" name="connsiteX47"/>
                  <a:gd fmla="*/ 69781 h 435499" name="connsiteY47"/>
                  <a:gd fmla="*/ 436010 w 606862" name="connsiteX48"/>
                  <a:gd fmla="*/ 3780 h 435499" name="connsiteY48"/>
                  <a:gd fmla="*/ 517257 w 606862" name="connsiteX49"/>
                  <a:gd fmla="*/ 3780 h 435499" name="connsiteY49"/>
                  <a:gd fmla="*/ 606862 w 606862" name="connsiteX50"/>
                  <a:gd fmla="*/ 93140 h 435499" name="connsiteY50"/>
                  <a:gd fmla="*/ 517257 w 606862" name="connsiteX51"/>
                  <a:gd fmla="*/ 182594 h 435499" name="connsiteY51"/>
                  <a:gd fmla="*/ 456438 w 606862" name="connsiteX52"/>
                  <a:gd fmla="*/ 182594 h 435499" name="connsiteY52"/>
                  <a:gd fmla="*/ 415210 w 606862" name="connsiteX53"/>
                  <a:gd fmla="*/ 223751 h 435499" name="connsiteY53"/>
                  <a:gd fmla="*/ 407689 w 606862" name="connsiteX54"/>
                  <a:gd fmla="*/ 220692 h 435499" name="connsiteY54"/>
                  <a:gd fmla="*/ 407689 w 606862" name="connsiteX55"/>
                  <a:gd fmla="*/ 178051 h 435499" name="connsiteY55"/>
                  <a:gd fmla="*/ 346405 w 606862" name="connsiteX56"/>
                  <a:gd fmla="*/ 93233 h 435499" name="connsiteY56"/>
                  <a:gd fmla="*/ 436010 w 606862" name="connsiteX57"/>
                  <a:gd fmla="*/ 3780 h 435499" name="connsiteY57"/>
                  <a:gd fmla="*/ 140854 w 606862" name="connsiteX58"/>
                  <a:gd fmla="*/ 207 h 435499" name="connsiteY58"/>
                  <a:gd fmla="*/ 216621 w 606862" name="connsiteX59"/>
                  <a:gd fmla="*/ 856 h 435499" name="connsiteY59"/>
                  <a:gd fmla="*/ 272145 w 606862" name="connsiteX60"/>
                  <a:gd fmla="*/ 33762 h 435499" name="connsiteY60"/>
                  <a:gd fmla="*/ 302693 w 606862" name="connsiteX61"/>
                  <a:gd fmla="*/ 122934 h 435499" name="connsiteY61"/>
                  <a:gd fmla="*/ 310400 w 606862" name="connsiteX62"/>
                  <a:gd fmla="*/ 158343 h 435499" name="connsiteY62"/>
                  <a:gd fmla="*/ 293130 w 606862" name="connsiteX63"/>
                  <a:gd fmla="*/ 188098 h 435499" name="connsiteY63"/>
                  <a:gd fmla="*/ 281152 w 606862" name="connsiteX64"/>
                  <a:gd fmla="*/ 220819 h 435499" name="connsiteY64"/>
                  <a:gd fmla="*/ 281152 w 606862" name="connsiteX65"/>
                  <a:gd fmla="*/ 260863 h 435499" name="connsiteY65"/>
                  <a:gd fmla="*/ 283287 w 606862" name="connsiteX66"/>
                  <a:gd fmla="*/ 264385 h 435499" name="connsiteY66"/>
                  <a:gd fmla="*/ 407057 w 606862" name="connsiteX67"/>
                  <a:gd fmla="*/ 343732 h 435499" name="connsiteY67"/>
                  <a:gd fmla="*/ 422192 w 606862" name="connsiteX68"/>
                  <a:gd fmla="*/ 375989 h 435499" name="connsiteY68"/>
                  <a:gd fmla="*/ 422192 w 606862" name="connsiteX69"/>
                  <a:gd fmla="*/ 435406 h 435499" name="connsiteY69"/>
                  <a:gd fmla="*/ 238533 w 606862" name="connsiteX70"/>
                  <a:gd fmla="*/ 435406 h 435499" name="connsiteY70"/>
                  <a:gd fmla="*/ 220520 w 606862" name="connsiteX71"/>
                  <a:gd fmla="*/ 352816 h 435499" name="connsiteY71"/>
                  <a:gd fmla="*/ 210957 w 606862" name="connsiteX72"/>
                  <a:gd fmla="*/ 299331 h 435499" name="connsiteY72"/>
                  <a:gd fmla="*/ 201393 w 606862" name="connsiteX73"/>
                  <a:gd fmla="*/ 352816 h 435499" name="connsiteY73"/>
                  <a:gd fmla="*/ 183566 w 606862" name="connsiteX74"/>
                  <a:gd fmla="*/ 435499 h 435499" name="connsiteY74"/>
                  <a:gd fmla="*/ 0 w 606862" name="connsiteX75"/>
                  <a:gd fmla="*/ 435499 h 435499" name="connsiteY75"/>
                  <a:gd fmla="*/ 0 w 606862" name="connsiteX76"/>
                  <a:gd fmla="*/ 376082 h 435499" name="connsiteY76"/>
                  <a:gd fmla="*/ 15135 w 606862" name="connsiteX77"/>
                  <a:gd fmla="*/ 343824 h 435499" name="connsiteY77"/>
                  <a:gd fmla="*/ 138905 w 606862" name="connsiteX78"/>
                  <a:gd fmla="*/ 264478 h 435499" name="connsiteY78"/>
                  <a:gd fmla="*/ 141040 w 606862" name="connsiteX79"/>
                  <a:gd fmla="*/ 261049 h 435499" name="connsiteY79"/>
                  <a:gd fmla="*/ 141040 w 606862" name="connsiteX80"/>
                  <a:gd fmla="*/ 221005 h 435499" name="connsiteY80"/>
                  <a:gd fmla="*/ 128970 w 606862" name="connsiteX81"/>
                  <a:gd fmla="*/ 188191 h 435499" name="connsiteY81"/>
                  <a:gd fmla="*/ 111792 w 606862" name="connsiteX82"/>
                  <a:gd fmla="*/ 158436 h 435499" name="connsiteY82"/>
                  <a:gd fmla="*/ 118942 w 606862" name="connsiteX83"/>
                  <a:gd fmla="*/ 123120 h 435499" name="connsiteY83"/>
                  <a:gd fmla="*/ 149397 w 606862" name="connsiteX84"/>
                  <a:gd fmla="*/ 18560 h 435499" name="connsiteY84"/>
                  <a:gd fmla="*/ 140854 w 606862" name="connsiteX85"/>
                  <a:gd fmla="*/ 207 h 435499" name="connsiteY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b="b" l="l" r="r" t="t"/>
                <a:pathLst>
                  <a:path h="435499" w="606862">
                    <a:moveTo>
                      <a:pt x="533228" y="69781"/>
                    </a:moveTo>
                    <a:lnTo>
                      <a:pt x="528214" y="81924"/>
                    </a:lnTo>
                    <a:lnTo>
                      <a:pt x="515122" y="82851"/>
                    </a:lnTo>
                    <a:cubicBezTo>
                      <a:pt x="512615" y="83036"/>
                      <a:pt x="511686" y="86095"/>
                      <a:pt x="513543" y="87671"/>
                    </a:cubicBezTo>
                    <a:lnTo>
                      <a:pt x="523571" y="96107"/>
                    </a:lnTo>
                    <a:lnTo>
                      <a:pt x="520414" y="108806"/>
                    </a:lnTo>
                    <a:cubicBezTo>
                      <a:pt x="519857" y="111217"/>
                      <a:pt x="522457" y="113163"/>
                      <a:pt x="524500" y="111773"/>
                    </a:cubicBezTo>
                    <a:lnTo>
                      <a:pt x="535643" y="104913"/>
                    </a:lnTo>
                    <a:lnTo>
                      <a:pt x="546785" y="111773"/>
                    </a:lnTo>
                    <a:cubicBezTo>
                      <a:pt x="548921" y="113163"/>
                      <a:pt x="551521" y="111217"/>
                      <a:pt x="550871" y="108806"/>
                    </a:cubicBezTo>
                    <a:lnTo>
                      <a:pt x="547807" y="96107"/>
                    </a:lnTo>
                    <a:lnTo>
                      <a:pt x="557835" y="87671"/>
                    </a:lnTo>
                    <a:cubicBezTo>
                      <a:pt x="559785" y="86095"/>
                      <a:pt x="558856" y="83036"/>
                      <a:pt x="556349" y="82851"/>
                    </a:cubicBezTo>
                    <a:lnTo>
                      <a:pt x="543257" y="81924"/>
                    </a:lnTo>
                    <a:lnTo>
                      <a:pt x="538242" y="69781"/>
                    </a:lnTo>
                    <a:cubicBezTo>
                      <a:pt x="537407" y="67463"/>
                      <a:pt x="534157" y="67463"/>
                      <a:pt x="533228" y="69781"/>
                    </a:cubicBezTo>
                    <a:close/>
                    <a:moveTo>
                      <a:pt x="474173" y="69781"/>
                    </a:moveTo>
                    <a:lnTo>
                      <a:pt x="469159" y="81924"/>
                    </a:lnTo>
                    <a:lnTo>
                      <a:pt x="456066" y="82851"/>
                    </a:lnTo>
                    <a:cubicBezTo>
                      <a:pt x="453559" y="83036"/>
                      <a:pt x="452631" y="86095"/>
                      <a:pt x="454488" y="87671"/>
                    </a:cubicBezTo>
                    <a:lnTo>
                      <a:pt x="464516" y="96107"/>
                    </a:lnTo>
                    <a:lnTo>
                      <a:pt x="461359" y="108806"/>
                    </a:lnTo>
                    <a:cubicBezTo>
                      <a:pt x="460802" y="111217"/>
                      <a:pt x="463402" y="113163"/>
                      <a:pt x="465445" y="111773"/>
                    </a:cubicBezTo>
                    <a:lnTo>
                      <a:pt x="476587" y="104913"/>
                    </a:lnTo>
                    <a:lnTo>
                      <a:pt x="487730" y="111773"/>
                    </a:lnTo>
                    <a:cubicBezTo>
                      <a:pt x="489865" y="113163"/>
                      <a:pt x="492465" y="111217"/>
                      <a:pt x="491815" y="108806"/>
                    </a:cubicBezTo>
                    <a:lnTo>
                      <a:pt x="488751" y="96107"/>
                    </a:lnTo>
                    <a:lnTo>
                      <a:pt x="498779" y="87671"/>
                    </a:lnTo>
                    <a:cubicBezTo>
                      <a:pt x="500729" y="86095"/>
                      <a:pt x="499615" y="83036"/>
                      <a:pt x="497294" y="82851"/>
                    </a:cubicBezTo>
                    <a:lnTo>
                      <a:pt x="484201" y="81924"/>
                    </a:lnTo>
                    <a:lnTo>
                      <a:pt x="479187" y="69781"/>
                    </a:lnTo>
                    <a:cubicBezTo>
                      <a:pt x="478351" y="67463"/>
                      <a:pt x="475101" y="67463"/>
                      <a:pt x="474173" y="69781"/>
                    </a:cubicBezTo>
                    <a:close/>
                    <a:moveTo>
                      <a:pt x="415117" y="69781"/>
                    </a:moveTo>
                    <a:lnTo>
                      <a:pt x="410103" y="81924"/>
                    </a:lnTo>
                    <a:lnTo>
                      <a:pt x="397011" y="82851"/>
                    </a:lnTo>
                    <a:cubicBezTo>
                      <a:pt x="394504" y="83036"/>
                      <a:pt x="393575" y="86095"/>
                      <a:pt x="395432" y="87671"/>
                    </a:cubicBezTo>
                    <a:lnTo>
                      <a:pt x="405460" y="96107"/>
                    </a:lnTo>
                    <a:lnTo>
                      <a:pt x="402303" y="108806"/>
                    </a:lnTo>
                    <a:cubicBezTo>
                      <a:pt x="401746" y="111217"/>
                      <a:pt x="404346" y="113163"/>
                      <a:pt x="406389" y="111773"/>
                    </a:cubicBezTo>
                    <a:lnTo>
                      <a:pt x="417532" y="104913"/>
                    </a:lnTo>
                    <a:lnTo>
                      <a:pt x="428674" y="111773"/>
                    </a:lnTo>
                    <a:cubicBezTo>
                      <a:pt x="430810" y="113163"/>
                      <a:pt x="433410" y="111217"/>
                      <a:pt x="432760" y="108806"/>
                    </a:cubicBezTo>
                    <a:lnTo>
                      <a:pt x="429696" y="96107"/>
                    </a:lnTo>
                    <a:lnTo>
                      <a:pt x="439724" y="87671"/>
                    </a:lnTo>
                    <a:cubicBezTo>
                      <a:pt x="441581" y="86095"/>
                      <a:pt x="440560" y="83036"/>
                      <a:pt x="438238" y="82851"/>
                    </a:cubicBezTo>
                    <a:lnTo>
                      <a:pt x="425146" y="81924"/>
                    </a:lnTo>
                    <a:lnTo>
                      <a:pt x="420132" y="69781"/>
                    </a:lnTo>
                    <a:cubicBezTo>
                      <a:pt x="419296" y="67463"/>
                      <a:pt x="416046" y="67463"/>
                      <a:pt x="415117" y="69781"/>
                    </a:cubicBezTo>
                    <a:close/>
                    <a:moveTo>
                      <a:pt x="436010" y="3780"/>
                    </a:moveTo>
                    <a:lnTo>
                      <a:pt x="517257" y="3780"/>
                    </a:lnTo>
                    <a:cubicBezTo>
                      <a:pt x="566749" y="3780"/>
                      <a:pt x="606862" y="43825"/>
                      <a:pt x="606862" y="93140"/>
                    </a:cubicBezTo>
                    <a:cubicBezTo>
                      <a:pt x="606862" y="142548"/>
                      <a:pt x="566749" y="182594"/>
                      <a:pt x="517257" y="182594"/>
                    </a:cubicBezTo>
                    <a:lnTo>
                      <a:pt x="456438" y="182594"/>
                    </a:lnTo>
                    <a:lnTo>
                      <a:pt x="415210" y="223751"/>
                    </a:lnTo>
                    <a:cubicBezTo>
                      <a:pt x="412517" y="226625"/>
                      <a:pt x="407689" y="224678"/>
                      <a:pt x="407689" y="220692"/>
                    </a:cubicBezTo>
                    <a:lnTo>
                      <a:pt x="407689" y="178051"/>
                    </a:lnTo>
                    <a:cubicBezTo>
                      <a:pt x="372126" y="166279"/>
                      <a:pt x="346405" y="132815"/>
                      <a:pt x="346405" y="93233"/>
                    </a:cubicBezTo>
                    <a:cubicBezTo>
                      <a:pt x="346405" y="43825"/>
                      <a:pt x="386518" y="3780"/>
                      <a:pt x="436010" y="3780"/>
                    </a:cubicBezTo>
                    <a:close/>
                    <a:moveTo>
                      <a:pt x="140854" y="207"/>
                    </a:moveTo>
                    <a:cubicBezTo>
                      <a:pt x="140854" y="207"/>
                      <a:pt x="191922" y="5954"/>
                      <a:pt x="216621" y="856"/>
                    </a:cubicBezTo>
                    <a:cubicBezTo>
                      <a:pt x="241412" y="-4335"/>
                      <a:pt x="267874" y="15038"/>
                      <a:pt x="272145" y="33762"/>
                    </a:cubicBezTo>
                    <a:cubicBezTo>
                      <a:pt x="272145" y="33762"/>
                      <a:pt x="322099" y="33948"/>
                      <a:pt x="302693" y="122934"/>
                    </a:cubicBezTo>
                    <a:cubicBezTo>
                      <a:pt x="310493" y="122563"/>
                      <a:pt x="318942" y="128032"/>
                      <a:pt x="310400" y="158343"/>
                    </a:cubicBezTo>
                    <a:cubicBezTo>
                      <a:pt x="303807" y="181331"/>
                      <a:pt x="297772" y="187727"/>
                      <a:pt x="293130" y="188098"/>
                    </a:cubicBezTo>
                    <a:cubicBezTo>
                      <a:pt x="291551" y="198480"/>
                      <a:pt x="287466" y="209974"/>
                      <a:pt x="281152" y="220819"/>
                    </a:cubicBezTo>
                    <a:lnTo>
                      <a:pt x="281152" y="260863"/>
                    </a:lnTo>
                    <a:cubicBezTo>
                      <a:pt x="281152" y="262346"/>
                      <a:pt x="281895" y="263737"/>
                      <a:pt x="283287" y="264385"/>
                    </a:cubicBezTo>
                    <a:cubicBezTo>
                      <a:pt x="294987" y="270133"/>
                      <a:pt x="353204" y="299424"/>
                      <a:pt x="407057" y="343732"/>
                    </a:cubicBezTo>
                    <a:cubicBezTo>
                      <a:pt x="416714" y="351611"/>
                      <a:pt x="422192" y="363476"/>
                      <a:pt x="422192" y="375989"/>
                    </a:cubicBezTo>
                    <a:lnTo>
                      <a:pt x="422192" y="435406"/>
                    </a:lnTo>
                    <a:lnTo>
                      <a:pt x="238533" y="435406"/>
                    </a:lnTo>
                    <a:lnTo>
                      <a:pt x="220520" y="352816"/>
                    </a:lnTo>
                    <a:cubicBezTo>
                      <a:pt x="257104" y="301834"/>
                      <a:pt x="217735" y="299331"/>
                      <a:pt x="210957" y="299331"/>
                    </a:cubicBezTo>
                    <a:cubicBezTo>
                      <a:pt x="204179" y="299424"/>
                      <a:pt x="164810" y="301834"/>
                      <a:pt x="201393" y="352816"/>
                    </a:cubicBezTo>
                    <a:lnTo>
                      <a:pt x="183566" y="435499"/>
                    </a:lnTo>
                    <a:lnTo>
                      <a:pt x="0" y="435499"/>
                    </a:lnTo>
                    <a:lnTo>
                      <a:pt x="0" y="376082"/>
                    </a:lnTo>
                    <a:cubicBezTo>
                      <a:pt x="0" y="363754"/>
                      <a:pt x="5478" y="351703"/>
                      <a:pt x="15135" y="343824"/>
                    </a:cubicBezTo>
                    <a:cubicBezTo>
                      <a:pt x="68988" y="299609"/>
                      <a:pt x="127113" y="270318"/>
                      <a:pt x="138905" y="264478"/>
                    </a:cubicBezTo>
                    <a:cubicBezTo>
                      <a:pt x="140112" y="263829"/>
                      <a:pt x="141040" y="262532"/>
                      <a:pt x="141040" y="261049"/>
                    </a:cubicBezTo>
                    <a:lnTo>
                      <a:pt x="141040" y="221005"/>
                    </a:lnTo>
                    <a:cubicBezTo>
                      <a:pt x="134726" y="210067"/>
                      <a:pt x="130641" y="198573"/>
                      <a:pt x="128970" y="188191"/>
                    </a:cubicBezTo>
                    <a:cubicBezTo>
                      <a:pt x="124420" y="187820"/>
                      <a:pt x="118385" y="181424"/>
                      <a:pt x="111792" y="158436"/>
                    </a:cubicBezTo>
                    <a:cubicBezTo>
                      <a:pt x="103528" y="128867"/>
                      <a:pt x="111328" y="123120"/>
                      <a:pt x="118942" y="123120"/>
                    </a:cubicBezTo>
                    <a:cubicBezTo>
                      <a:pt x="114856" y="105786"/>
                      <a:pt x="104643" y="45813"/>
                      <a:pt x="149397" y="18560"/>
                    </a:cubicBezTo>
                    <a:cubicBezTo>
                      <a:pt x="149397" y="18560"/>
                      <a:pt x="140112" y="10960"/>
                      <a:pt x="140854" y="207"/>
                    </a:cubicBezTo>
                    <a:close/>
                  </a:path>
                </a:pathLst>
              </a:custGeom>
              <a:solidFill>
                <a:schemeClr val="tx2"/>
              </a:solidFill>
              <a:ln cap="flat" w="12700">
                <a:noFill/>
                <a:miter lim="400000"/>
              </a:ln>
              <a:effectLst/>
            </p:spPr>
            <p:txBody>
              <a:bodyPr anchor="ctr" bIns="19050" lIns="19050" numCol="1" rIns="19050" tIns="19050" wrap="square">
                <a:no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</a:p>
            </p:txBody>
          </p:sp>
          <p:sp>
            <p:nvSpPr>
              <p:cNvPr descr="cdb2efa3-4c36-4924-83e3-bd1d06a9931b" id="15" name="Text2">
                <a:extLst>
                  <a:ext uri="{FF2B5EF4-FFF2-40B4-BE49-F238E27FC236}">
                    <a16:creationId id="{8E53B3C5-CF39-492E-8C83-C93448C1AEA4}"/>
                  </a:ext>
                </a:extLst>
              </p:cNvPr>
              <p:cNvSpPr/>
              <p:nvPr/>
            </p:nvSpPr>
            <p:spPr bwMode="auto">
              <a:xfrm flipV="false" flipH="false">
                <a:off x="6412907" y="5079459"/>
                <a:ext cx="5105993" cy="9348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实现党组织架构的清晰管理和党员档案的完善。</a:t>
                </a:r>
              </a:p>
            </p:txBody>
          </p:sp>
          <p:sp>
            <p:nvSpPr>
              <p:cNvPr descr="ef0356be-f00d-48a7-9a14-2ff23a555b0e" id="16" name="Bullet2">
                <a:extLst>
                  <a:ext uri="{FF2B5EF4-FFF2-40B4-BE49-F238E27FC236}">
                    <a16:creationId id="{C800A657-FB1B-4D40-9704-E52DC32A4299}"/>
                  </a:ext>
                </a:extLst>
              </p:cNvPr>
              <p:cNvSpPr txBox="1"/>
              <p:nvPr/>
            </p:nvSpPr>
            <p:spPr bwMode="auto">
              <a:xfrm flipV="false" flipH="false">
                <a:off x="6412906" y="4427972"/>
                <a:ext cx="4891487" cy="6158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组织管理（部门 / 岗位 / 党员档案）</a:t>
                </a:r>
              </a:p>
            </p:txBody>
          </p:sp>
        </p:grpSp>
      </p:grpSp>
    </p:spTree>
  </p:cSld>
  <p:clrMapOvr>
    <a:masterClrMapping/>
  </p:clrMapOvr>
</p:sld>
</file>

<file path=ppt/slides/slide14.xml><?xml version="1.0" encoding="utf-8"?>
<p:sld xmlns:a="http://schemas.openxmlformats.org/drawingml/2006/main" xmlns:a16="http://schemas.microsoft.com/office/drawing/2014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党建特色功能</a:t>
            </a:r>
          </a:p>
        </p:txBody>
      </p:sp>
      <p:grpSp>
        <p:nvGrpSpPr>
          <p:cNvPr descr="9c08add0-878e-4c12-a952-b42d0450e702" id="2" name="4a59c0ba-03bd-4db2-9b70-3cbbcc2e28d9.source.3.zh-Hans.pptx">
            <a:extLst>
              <a:ext uri="{FF2B5EF4-FFF2-40B4-BE49-F238E27FC236}">
                <a16:creationId id="{C66D7999-D420-4E10-6309-3B286C7DFCC8}"/>
              </a:ext>
            </a:extLst>
          </p:cNvPr>
          <p:cNvGrpSpPr/>
          <p:nvPr/>
        </p:nvGrpSpPr>
        <p:grpSpPr>
          <a:xfrm>
            <a:off x="660401" y="1130300"/>
            <a:ext cx="10858499" cy="5003800"/>
            <a:chOff x="660401" y="1130300"/>
            <a:chExt cx="10858499" cy="5003800"/>
          </a:xfrm>
        </p:grpSpPr>
        <p:sp>
          <p:nvSpPr>
            <p:cNvPr descr="bc408604-cd8e-49b9-a9c0-c619061040bb" id="9" name="Title">
              <a:extLst>
                <a:ext uri="{FF2B5EF4-FFF2-40B4-BE49-F238E27FC236}">
                  <a16:creationId id="{56F19396-787B-4B4A-9EF6-1ADF6C6A8F7A}"/>
                </a:ext>
              </a:extLst>
            </p:cNvPr>
            <p:cNvSpPr txBox="1"/>
            <p:nvPr/>
          </p:nvSpPr>
          <p:spPr>
            <a:xfrm flipV="false" flipH="false">
              <a:off x="1029003" y="1130300"/>
              <a:ext cx="9808330" cy="789940"/>
            </a:xfrm>
            <a:prstGeom prst="rect">
              <a:avLst/>
            </a:prstGeom>
            <a:noFill/>
          </p:spPr>
          <p:txBody>
            <a:bodyPr anchor="ctr" anchorCtr="0" rtlCol="0" wrap="square">
              <a:norm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kern="1200" sz="1800">
                  <a:solidFill>
                    <a:schemeClr val="tx1"/>
                  </a:solidFill>
                </a:defRPr>
              </a:lvl1pPr>
              <a:lvl2pPr algn="l" defTabSz="914400" eaLnBrk="1" hangingPunct="1" latinLnBrk="0" marL="457200" rtl="0">
                <a:defRPr kern="1200" sz="1800">
                  <a:solidFill>
                    <a:schemeClr val="tx1"/>
                  </a:solidFill>
                </a:defRPr>
              </a:lvl2pPr>
              <a:lvl3pPr algn="l" defTabSz="914400" eaLnBrk="1" hangingPunct="1" latinLnBrk="0" marL="914400" rtl="0">
                <a:defRPr kern="1200" sz="1800">
                  <a:solidFill>
                    <a:schemeClr val="tx1"/>
                  </a:solidFill>
                </a:defRPr>
              </a:lvl3pPr>
              <a:lvl4pPr algn="l" defTabSz="914400" eaLnBrk="1" hangingPunct="1" latinLnBrk="0" marL="1371600" rtl="0">
                <a:defRPr kern="1200" sz="1800">
                  <a:solidFill>
                    <a:schemeClr val="tx1"/>
                  </a:solidFill>
                </a:defRPr>
              </a:lvl4pPr>
              <a:lvl5pPr algn="l" defTabSz="914400" eaLnBrk="1" hangingPunct="1" latinLnBrk="0" marL="1828800" rtl="0">
                <a:defRPr kern="1200" sz="1800">
                  <a:solidFill>
                    <a:schemeClr val="tx1"/>
                  </a:solidFill>
                </a:defRPr>
              </a:lvl5pPr>
              <a:lvl6pPr algn="l" defTabSz="914400" eaLnBrk="1" hangingPunct="1" latinLnBrk="0" marL="2286000" rtl="0">
                <a:defRPr kern="1200" sz="1800">
                  <a:solidFill>
                    <a:schemeClr val="tx1"/>
                  </a:solidFill>
                </a:defRPr>
              </a:lvl6pPr>
              <a:lvl7pPr algn="l" defTabSz="914400" eaLnBrk="1" hangingPunct="1" latinLnBrk="0" marL="2743200" rtl="0">
                <a:defRPr kern="1200" sz="1800">
                  <a:solidFill>
                    <a:schemeClr val="tx1"/>
                  </a:solidFill>
                </a:defRPr>
              </a:lvl7pPr>
              <a:lvl8pPr algn="l" defTabSz="914400" eaLnBrk="1" hangingPunct="1" latinLnBrk="0" marL="3200400" rtl="0">
                <a:defRPr kern="1200" sz="1800">
                  <a:solidFill>
                    <a:schemeClr val="tx1"/>
                  </a:solidFill>
                </a:defRPr>
              </a:lvl8pPr>
              <a:lvl9pPr algn="l" defTabSz="914400" eaLnBrk="1" hangingPunct="1" latinLnBrk="0" marL="3657600" rtl="0">
                <a:defRPr kern="1200" sz="1800">
                  <a:solidFill>
                    <a:schemeClr val="tx1"/>
                  </a:solidFill>
                </a:defRPr>
              </a:lvl9pPr>
            </a:lstStyle>
            <a:p>
              <a:pPr algn="l"/>
              <a:r>
                <a:rPr lang="en-US" b="true" i="false" u="none" sz="2400">
                  <a:solidFill>
                    <a:srgbClr val="000000"/>
                  </a:solidFill>
                  <a:ea typeface="思源黑体 CN Normal"/>
                </a:rPr>
                <a:t>党建特色功能模块</a:t>
              </a:r>
            </a:p>
          </p:txBody>
        </p:sp>
        <p:cxnSp>
          <p:nvCxnSpPr>
            <p:cNvPr descr="92241345-a35c-4723-a1f0-cb6446ff0487" id="11" name="isḷíḓe">
              <a:extLst>
                <a:ext uri="{FF2B5EF4-FFF2-40B4-BE49-F238E27FC236}">
                  <a16:creationId id="{7484F552-5B62-4AE7-8388-FB0FF8F95622}"/>
                </a:ext>
              </a:extLst>
            </p:cNvPr>
            <p:cNvCxnSpPr>
              <a:cxnSpLocks/>
            </p:cNvCxnSpPr>
            <p:nvPr/>
          </p:nvCxnSpPr>
          <p:spPr>
            <a:xfrm flipV="false" flipH="false">
              <a:off x="809977" y="1262216"/>
              <a:ext cx="0" cy="553156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descr="8df778d4-2a18-4574-afb9-8f7440878794" id="33" name="组合 32">
              <a:extLst>
                <a:ext uri="{FF2B5EF4-FFF2-40B4-BE49-F238E27FC236}">
                  <a16:creationId id="{E0169194-BAB7-D484-761B-9D686AD387D4}"/>
                </a:ext>
              </a:extLst>
            </p:cNvPr>
            <p:cNvGrpSpPr/>
            <p:nvPr/>
          </p:nvGrpSpPr>
          <p:grpSpPr>
            <a:xfrm>
              <a:off x="660401" y="2292373"/>
              <a:ext cx="10858499" cy="3841727"/>
              <a:chOff x="660401" y="2292373"/>
              <a:chExt cx="10858499" cy="3841727"/>
            </a:xfrm>
          </p:grpSpPr>
          <p:sp>
            <p:nvSpPr>
              <p:cNvPr descr="dcc37377-557b-4d7b-98ad-84b084f6da36" id="12" name="PictureMisc">
                <a:extLst>
                  <a:ext uri="{FF2B5EF4-FFF2-40B4-BE49-F238E27FC236}">
                    <a16:creationId id="{CEF5D7DC-ADDD-43F1-B9E7-08254AE19C25}"/>
                  </a:ext>
                </a:extLst>
              </p:cNvPr>
              <p:cNvSpPr/>
              <p:nvPr/>
            </p:nvSpPr>
            <p:spPr>
              <a:xfrm flipV="false" flipH="false">
                <a:off x="660401" y="4463019"/>
                <a:ext cx="10858499" cy="1671081"/>
              </a:xfrm>
              <a:prstGeom prst="rect">
                <a:avLst/>
              </a:prstGeom>
              <a:blipFill rotWithShape="true">
                <a:blip r:embed="rId4"/>
                <a:stretch>
                  <a:fillRect b="-160992" l="6" r="-6" t="-159369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0" bIns="45720" compatLnSpc="1" forceAA="0" fromWordArt="0" lIns="91440" numCol="1" rIns="91440" rot="0" rtlCol="0" spcCol="0" spcFirstLastPara="0" tIns="45720" vert="horz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</a:p>
            </p:txBody>
          </p:sp>
          <p:sp>
            <p:nvSpPr>
              <p:cNvPr descr="07e8859c-e055-4f74-a0ca-e80d9d0c4d59" id="3" name="Text1">
                <a:extLst>
                  <a:ext uri="{FF2B5EF4-FFF2-40B4-BE49-F238E27FC236}">
                    <a16:creationId id="{8797E76D-C939-2208-0448-862AB4BC8701}"/>
                  </a:ext>
                </a:extLst>
              </p:cNvPr>
              <p:cNvSpPr txBox="1">
                <a:spLocks/>
              </p:cNvSpPr>
              <p:nvPr/>
            </p:nvSpPr>
            <p:spPr>
              <a:xfrm flipV="false" flipH="false">
                <a:off x="928218" y="3382959"/>
                <a:ext cx="3101598" cy="816247"/>
              </a:xfrm>
              <a:prstGeom prst="rect">
                <a:avLst/>
              </a:prstGeom>
              <a:noFill/>
            </p:spPr>
            <p:txBody>
              <a:bodyPr anchor="t" anchorCtr="1" rtlCol="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展示党员信息、列表与详情页，树立党员榜样。</a:t>
                </a:r>
              </a:p>
            </p:txBody>
          </p:sp>
          <p:sp>
            <p:nvSpPr>
              <p:cNvPr descr="db0a6c89-780b-43e7-97ff-0015bf7cf2d0" id="4" name="Bullet1">
                <a:extLst>
                  <a:ext uri="{FF2B5EF4-FFF2-40B4-BE49-F238E27FC236}">
                    <a16:creationId id="{9125DD3E-B5BE-EE82-59FF-45CB8192FD18}"/>
                  </a:ext>
                </a:extLst>
              </p:cNvPr>
              <p:cNvSpPr txBox="1">
                <a:spLocks/>
              </p:cNvSpPr>
              <p:nvPr/>
            </p:nvSpPr>
            <p:spPr>
              <a:xfrm flipV="false" flipH="false">
                <a:off x="928217" y="2921380"/>
                <a:ext cx="3101598" cy="414688"/>
              </a:xfrm>
              <a:prstGeom prst="rect">
                <a:avLst/>
              </a:prstGeom>
              <a:noFill/>
            </p:spPr>
            <p:txBody>
              <a:bodyPr anchor="b" anchorCtr="1" rtlCol="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党员风采</a:t>
                </a:r>
              </a:p>
            </p:txBody>
          </p:sp>
          <p:sp>
            <p:nvSpPr>
              <p:cNvPr descr="5c9768c8-de9d-44de-9f3e-4c4f0458268f" id="20" name="IconBackground1">
                <a:extLst>
                  <a:ext uri="{FF2B5EF4-FFF2-40B4-BE49-F238E27FC236}">
                    <a16:creationId id="{6FDC2106-F70D-7858-6B68-BF472F432AFB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 flipV="false" flipH="false">
                <a:off x="2209016" y="2292373"/>
                <a:ext cx="540000" cy="540000"/>
              </a:xfrm>
              <a:prstGeom prst="roundRect">
                <a:avLst>
                  <a:gd fmla="val 50000" name="adj"/>
                </a:avLst>
              </a:prstGeom>
              <a:solidFill>
                <a:schemeClr val="accent1"/>
              </a:solidFill>
            </p:spPr>
            <p:txBody>
              <a:bodyPr anchor="ctr" anchorCtr="0" bIns="108000" lIns="108000" rIns="108000" rtlCol="0" tIns="108000" wrap="none">
                <a:noAutofit/>
              </a:bodyPr>
              <a:lstStyle/>
              <a:p>
                <a:pPr algn="ctr"/>
              </a:p>
            </p:txBody>
          </p:sp>
          <p:sp>
            <p:nvSpPr>
              <p:cNvPr descr="ac960cce-c483-4be7-a3c5-847017c9a6b7" id="21" name="Icon1">
                <a:extLst>
                  <a:ext uri="{FF2B5EF4-FFF2-40B4-BE49-F238E27FC236}">
                    <a16:creationId id="{91455FD6-79D1-80DA-EE86-374794F2CD2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false" flipH="false">
                <a:off x="2377404" y="2422820"/>
                <a:ext cx="203224" cy="279106"/>
              </a:xfrm>
              <a:custGeom>
                <a:avLst/>
                <a:gdLst>
                  <a:gd fmla="*/ 267948 w 400050" name="connsiteX0"/>
                  <a:gd fmla="*/ 621 h 533400" name="connsiteY0"/>
                  <a:gd fmla="*/ 296523 w 400050" name="connsiteX1"/>
                  <a:gd fmla="*/ 27291 h 533400" name="connsiteY1"/>
                  <a:gd fmla="*/ 296523 w 400050" name="connsiteX2"/>
                  <a:gd fmla="*/ 29196 h 533400" name="connsiteY2"/>
                  <a:gd fmla="*/ 296523 w 400050" name="connsiteX3"/>
                  <a:gd fmla="*/ 38721 h 533400" name="connsiteY3"/>
                  <a:gd fmla="*/ 363198 w 400050" name="connsiteX4"/>
                  <a:gd fmla="*/ 38721 h 533400" name="connsiteY4"/>
                  <a:gd fmla="*/ 401298 w 400050" name="connsiteX5"/>
                  <a:gd fmla="*/ 74916 h 533400" name="connsiteY5"/>
                  <a:gd fmla="*/ 401298 w 400050" name="connsiteX6"/>
                  <a:gd fmla="*/ 76821 h 533400" name="connsiteY6"/>
                  <a:gd fmla="*/ 401298 w 400050" name="connsiteX7"/>
                  <a:gd fmla="*/ 495921 h 533400" name="connsiteY7"/>
                  <a:gd fmla="*/ 365103 w 400050" name="connsiteX8"/>
                  <a:gd fmla="*/ 534021 h 533400" name="connsiteY8"/>
                  <a:gd fmla="*/ 363198 w 400050" name="connsiteX9"/>
                  <a:gd fmla="*/ 534021 h 533400" name="connsiteY9"/>
                  <a:gd fmla="*/ 39348 w 400050" name="connsiteX10"/>
                  <a:gd fmla="*/ 534021 h 533400" name="connsiteY10"/>
                  <a:gd fmla="*/ 1248 w 400050" name="connsiteX11"/>
                  <a:gd fmla="*/ 497826 h 533400" name="connsiteY11"/>
                  <a:gd fmla="*/ 1248 w 400050" name="connsiteX12"/>
                  <a:gd fmla="*/ 495921 h 533400" name="connsiteY12"/>
                  <a:gd fmla="*/ 1248 w 400050" name="connsiteX13"/>
                  <a:gd fmla="*/ 76821 h 533400" name="connsiteY13"/>
                  <a:gd fmla="*/ 37443 w 400050" name="connsiteX14"/>
                  <a:gd fmla="*/ 38721 h 533400" name="connsiteY14"/>
                  <a:gd fmla="*/ 39348 w 400050" name="connsiteX15"/>
                  <a:gd fmla="*/ 38721 h 533400" name="connsiteY15"/>
                  <a:gd fmla="*/ 106023 w 400050" name="connsiteX16"/>
                  <a:gd fmla="*/ 38721 h 533400" name="connsiteY16"/>
                  <a:gd fmla="*/ 106023 w 400050" name="connsiteX17"/>
                  <a:gd fmla="*/ 29196 h 533400" name="connsiteY17"/>
                  <a:gd fmla="*/ 132693 w 400050" name="connsiteX18"/>
                  <a:gd fmla="*/ 621 h 533400" name="connsiteY18"/>
                  <a:gd fmla="*/ 134598 w 400050" name="connsiteX19"/>
                  <a:gd fmla="*/ 621 h 533400" name="connsiteY19"/>
                  <a:gd fmla="*/ 267948 w 400050" name="connsiteX20"/>
                  <a:gd fmla="*/ 621 h 533400" name="connsiteY20"/>
                  <a:gd fmla="*/ 106023 w 400050" name="connsiteX21"/>
                  <a:gd fmla="*/ 57771 h 533400" name="connsiteY21"/>
                  <a:gd fmla="*/ 39348 w 400050" name="connsiteX22"/>
                  <a:gd fmla="*/ 57771 h 533400" name="connsiteY22"/>
                  <a:gd fmla="*/ 20298 w 400050" name="connsiteX23"/>
                  <a:gd fmla="*/ 75869 h 533400" name="connsiteY23"/>
                  <a:gd fmla="*/ 20298 w 400050" name="connsiteX24"/>
                  <a:gd fmla="*/ 76821 h 533400" name="connsiteY24"/>
                  <a:gd fmla="*/ 20298 w 400050" name="connsiteX25"/>
                  <a:gd fmla="*/ 495921 h 533400" name="connsiteY25"/>
                  <a:gd fmla="*/ 38395 w 400050" name="connsiteX26"/>
                  <a:gd fmla="*/ 514971 h 533400" name="connsiteY26"/>
                  <a:gd fmla="*/ 39348 w 400050" name="connsiteX27"/>
                  <a:gd fmla="*/ 514971 h 533400" name="connsiteY27"/>
                  <a:gd fmla="*/ 363198 w 400050" name="connsiteX28"/>
                  <a:gd fmla="*/ 514971 h 533400" name="connsiteY28"/>
                  <a:gd fmla="*/ 382248 w 400050" name="connsiteX29"/>
                  <a:gd fmla="*/ 496873 h 533400" name="connsiteY29"/>
                  <a:gd fmla="*/ 382248 w 400050" name="connsiteX30"/>
                  <a:gd fmla="*/ 495921 h 533400" name="connsiteY30"/>
                  <a:gd fmla="*/ 382248 w 400050" name="connsiteX31"/>
                  <a:gd fmla="*/ 76821 h 533400" name="connsiteY31"/>
                  <a:gd fmla="*/ 364151 w 400050" name="connsiteX32"/>
                  <a:gd fmla="*/ 57771 h 533400" name="connsiteY32"/>
                  <a:gd fmla="*/ 363198 w 400050" name="connsiteX33"/>
                  <a:gd fmla="*/ 57771 h 533400" name="connsiteY33"/>
                  <a:gd fmla="*/ 296523 w 400050" name="connsiteX34"/>
                  <a:gd fmla="*/ 57771 h 533400" name="connsiteY34"/>
                  <a:gd fmla="*/ 296523 w 400050" name="connsiteX35"/>
                  <a:gd fmla="*/ 67296 h 533400" name="connsiteY35"/>
                  <a:gd fmla="*/ 269853 w 400050" name="connsiteX36"/>
                  <a:gd fmla="*/ 95871 h 533400" name="connsiteY36"/>
                  <a:gd fmla="*/ 267948 w 400050" name="connsiteX37"/>
                  <a:gd fmla="*/ 95871 h 533400" name="connsiteY37"/>
                  <a:gd fmla="*/ 134598 w 400050" name="connsiteX38"/>
                  <a:gd fmla="*/ 95871 h 533400" name="connsiteY38"/>
                  <a:gd fmla="*/ 106023 w 400050" name="connsiteX39"/>
                  <a:gd fmla="*/ 69201 h 533400" name="connsiteY39"/>
                  <a:gd fmla="*/ 106023 w 400050" name="connsiteX40"/>
                  <a:gd fmla="*/ 67296 h 533400" name="connsiteY40"/>
                  <a:gd fmla="*/ 106023 w 400050" name="connsiteX41"/>
                  <a:gd fmla="*/ 57771 h 533400" name="connsiteY41"/>
                  <a:gd fmla="*/ 201273 w 400050" name="connsiteX42"/>
                  <a:gd fmla="*/ 343521 h 533400" name="connsiteY42"/>
                  <a:gd fmla="*/ 201273 w 400050" name="connsiteX43"/>
                  <a:gd fmla="*/ 362571 h 533400" name="connsiteY43"/>
                  <a:gd fmla="*/ 86973 w 400050" name="connsiteX44"/>
                  <a:gd fmla="*/ 362571 h 533400" name="connsiteY44"/>
                  <a:gd fmla="*/ 86973 w 400050" name="connsiteX45"/>
                  <a:gd fmla="*/ 343521 h 533400" name="connsiteY45"/>
                  <a:gd fmla="*/ 201273 w 400050" name="connsiteX46"/>
                  <a:gd fmla="*/ 343521 h 533400" name="connsiteY46"/>
                  <a:gd fmla="*/ 315573 w 400050" name="connsiteX47"/>
                  <a:gd fmla="*/ 267321 h 533400" name="connsiteY47"/>
                  <a:gd fmla="*/ 315573 w 400050" name="connsiteX48"/>
                  <a:gd fmla="*/ 286371 h 533400" name="connsiteY48"/>
                  <a:gd fmla="*/ 86973 w 400050" name="connsiteX49"/>
                  <a:gd fmla="*/ 286371 h 533400" name="connsiteY49"/>
                  <a:gd fmla="*/ 86973 w 400050" name="connsiteX50"/>
                  <a:gd fmla="*/ 267321 h 533400" name="connsiteY50"/>
                  <a:gd fmla="*/ 315573 w 400050" name="connsiteX51"/>
                  <a:gd fmla="*/ 267321 h 533400" name="connsiteY51"/>
                  <a:gd fmla="*/ 315573 w 400050" name="connsiteX52"/>
                  <a:gd fmla="*/ 191121 h 533400" name="connsiteY52"/>
                  <a:gd fmla="*/ 315573 w 400050" name="connsiteX53"/>
                  <a:gd fmla="*/ 210171 h 533400" name="connsiteY53"/>
                  <a:gd fmla="*/ 86973 w 400050" name="connsiteX54"/>
                  <a:gd fmla="*/ 210171 h 533400" name="connsiteY54"/>
                  <a:gd fmla="*/ 86973 w 400050" name="connsiteX55"/>
                  <a:gd fmla="*/ 191121 h 533400" name="connsiteY55"/>
                  <a:gd fmla="*/ 315573 w 400050" name="connsiteX56"/>
                  <a:gd fmla="*/ 191121 h 533400" name="connsiteY56"/>
                  <a:gd fmla="*/ 267948 w 400050" name="connsiteX57"/>
                  <a:gd fmla="*/ 19671 h 533400" name="connsiteY57"/>
                  <a:gd fmla="*/ 134598 w 400050" name="connsiteX58"/>
                  <a:gd fmla="*/ 19671 h 533400" name="connsiteY58"/>
                  <a:gd fmla="*/ 125073 w 400050" name="connsiteX59"/>
                  <a:gd fmla="*/ 28244 h 533400" name="connsiteY59"/>
                  <a:gd fmla="*/ 125073 w 400050" name="connsiteX60"/>
                  <a:gd fmla="*/ 29196 h 533400" name="connsiteY60"/>
                  <a:gd fmla="*/ 125073 w 400050" name="connsiteX61"/>
                  <a:gd fmla="*/ 67296 h 533400" name="connsiteY61"/>
                  <a:gd fmla="*/ 133645 w 400050" name="connsiteX62"/>
                  <a:gd fmla="*/ 76821 h 533400" name="connsiteY62"/>
                  <a:gd fmla="*/ 134598 w 400050" name="connsiteX63"/>
                  <a:gd fmla="*/ 76821 h 533400" name="connsiteY63"/>
                  <a:gd fmla="*/ 267948 w 400050" name="connsiteX64"/>
                  <a:gd fmla="*/ 76821 h 533400" name="connsiteY64"/>
                  <a:gd fmla="*/ 277473 w 400050" name="connsiteX65"/>
                  <a:gd fmla="*/ 68248 h 533400" name="connsiteY65"/>
                  <a:gd fmla="*/ 277473 w 400050" name="connsiteX66"/>
                  <a:gd fmla="*/ 67296 h 533400" name="connsiteY66"/>
                  <a:gd fmla="*/ 277473 w 400050" name="connsiteX67"/>
                  <a:gd fmla="*/ 29196 h 533400" name="connsiteY67"/>
                  <a:gd fmla="*/ 267948 w 400050" name="connsiteX68"/>
                  <a:gd fmla="*/ 19671 h 533400" name="connsiteY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b="b" l="l" r="r" t="t"/>
                <a:pathLst>
                  <a:path h="533400" w="400050">
                    <a:moveTo>
                      <a:pt x="267948" y="621"/>
                    </a:moveTo>
                    <a:cubicBezTo>
                      <a:pt x="283188" y="621"/>
                      <a:pt x="295570" y="12051"/>
                      <a:pt x="296523" y="27291"/>
                    </a:cubicBezTo>
                    <a:lnTo>
                      <a:pt x="296523" y="29196"/>
                    </a:lnTo>
                    <a:lnTo>
                      <a:pt x="296523" y="38721"/>
                    </a:lnTo>
                    <a:lnTo>
                      <a:pt x="363198" y="38721"/>
                    </a:lnTo>
                    <a:cubicBezTo>
                      <a:pt x="383201" y="38721"/>
                      <a:pt x="400345" y="54914"/>
                      <a:pt x="401298" y="74916"/>
                    </a:cubicBezTo>
                    <a:lnTo>
                      <a:pt x="401298" y="76821"/>
                    </a:lnTo>
                    <a:lnTo>
                      <a:pt x="401298" y="495921"/>
                    </a:lnTo>
                    <a:cubicBezTo>
                      <a:pt x="401298" y="515923"/>
                      <a:pt x="385105" y="533069"/>
                      <a:pt x="365103" y="534021"/>
                    </a:cubicBezTo>
                    <a:lnTo>
                      <a:pt x="363198" y="534021"/>
                    </a:lnTo>
                    <a:lnTo>
                      <a:pt x="39348" y="534021"/>
                    </a:lnTo>
                    <a:cubicBezTo>
                      <a:pt x="19345" y="534021"/>
                      <a:pt x="2201" y="517828"/>
                      <a:pt x="1248" y="497826"/>
                    </a:cubicBezTo>
                    <a:lnTo>
                      <a:pt x="1248" y="495921"/>
                    </a:lnTo>
                    <a:lnTo>
                      <a:pt x="1248" y="76821"/>
                    </a:lnTo>
                    <a:cubicBezTo>
                      <a:pt x="1248" y="56819"/>
                      <a:pt x="17441" y="39673"/>
                      <a:pt x="37443" y="38721"/>
                    </a:cubicBezTo>
                    <a:lnTo>
                      <a:pt x="39348" y="38721"/>
                    </a:lnTo>
                    <a:lnTo>
                      <a:pt x="106023" y="38721"/>
                    </a:lnTo>
                    <a:lnTo>
                      <a:pt x="106023" y="29196"/>
                    </a:lnTo>
                    <a:cubicBezTo>
                      <a:pt x="106023" y="13956"/>
                      <a:pt x="117453" y="1573"/>
                      <a:pt x="132693" y="621"/>
                    </a:cubicBezTo>
                    <a:lnTo>
                      <a:pt x="134598" y="621"/>
                    </a:lnTo>
                    <a:lnTo>
                      <a:pt x="267948" y="621"/>
                    </a:lnTo>
                    <a:close/>
                    <a:moveTo>
                      <a:pt x="106023" y="57771"/>
                    </a:moveTo>
                    <a:lnTo>
                      <a:pt x="39348" y="57771"/>
                    </a:lnTo>
                    <a:cubicBezTo>
                      <a:pt x="28870" y="57771"/>
                      <a:pt x="21251" y="65391"/>
                      <a:pt x="20298" y="75869"/>
                    </a:cubicBezTo>
                    <a:lnTo>
                      <a:pt x="20298" y="76821"/>
                    </a:lnTo>
                    <a:lnTo>
                      <a:pt x="20298" y="495921"/>
                    </a:lnTo>
                    <a:cubicBezTo>
                      <a:pt x="20298" y="506398"/>
                      <a:pt x="27918" y="514019"/>
                      <a:pt x="38395" y="514971"/>
                    </a:cubicBezTo>
                    <a:lnTo>
                      <a:pt x="39348" y="514971"/>
                    </a:lnTo>
                    <a:lnTo>
                      <a:pt x="363198" y="514971"/>
                    </a:lnTo>
                    <a:cubicBezTo>
                      <a:pt x="373676" y="514971"/>
                      <a:pt x="381295" y="507351"/>
                      <a:pt x="382248" y="496873"/>
                    </a:cubicBezTo>
                    <a:lnTo>
                      <a:pt x="382248" y="495921"/>
                    </a:lnTo>
                    <a:lnTo>
                      <a:pt x="382248" y="76821"/>
                    </a:lnTo>
                    <a:cubicBezTo>
                      <a:pt x="382248" y="66344"/>
                      <a:pt x="374628" y="58723"/>
                      <a:pt x="364151" y="57771"/>
                    </a:cubicBezTo>
                    <a:lnTo>
                      <a:pt x="363198" y="57771"/>
                    </a:lnTo>
                    <a:lnTo>
                      <a:pt x="296523" y="57771"/>
                    </a:lnTo>
                    <a:lnTo>
                      <a:pt x="296523" y="67296"/>
                    </a:lnTo>
                    <a:cubicBezTo>
                      <a:pt x="296523" y="82536"/>
                      <a:pt x="285093" y="94919"/>
                      <a:pt x="269853" y="95871"/>
                    </a:cubicBezTo>
                    <a:lnTo>
                      <a:pt x="267948" y="95871"/>
                    </a:lnTo>
                    <a:lnTo>
                      <a:pt x="134598" y="95871"/>
                    </a:lnTo>
                    <a:cubicBezTo>
                      <a:pt x="119358" y="95871"/>
                      <a:pt x="106976" y="84441"/>
                      <a:pt x="106023" y="69201"/>
                    </a:cubicBezTo>
                    <a:lnTo>
                      <a:pt x="106023" y="67296"/>
                    </a:lnTo>
                    <a:lnTo>
                      <a:pt x="106023" y="57771"/>
                    </a:lnTo>
                    <a:close/>
                    <a:moveTo>
                      <a:pt x="201273" y="343521"/>
                    </a:moveTo>
                    <a:lnTo>
                      <a:pt x="201273" y="362571"/>
                    </a:lnTo>
                    <a:lnTo>
                      <a:pt x="86973" y="362571"/>
                    </a:lnTo>
                    <a:lnTo>
                      <a:pt x="86973" y="343521"/>
                    </a:lnTo>
                    <a:lnTo>
                      <a:pt x="201273" y="343521"/>
                    </a:lnTo>
                    <a:close/>
                    <a:moveTo>
                      <a:pt x="315573" y="267321"/>
                    </a:moveTo>
                    <a:lnTo>
                      <a:pt x="315573" y="286371"/>
                    </a:lnTo>
                    <a:lnTo>
                      <a:pt x="86973" y="286371"/>
                    </a:lnTo>
                    <a:lnTo>
                      <a:pt x="86973" y="267321"/>
                    </a:lnTo>
                    <a:lnTo>
                      <a:pt x="315573" y="267321"/>
                    </a:lnTo>
                    <a:close/>
                    <a:moveTo>
                      <a:pt x="315573" y="191121"/>
                    </a:moveTo>
                    <a:lnTo>
                      <a:pt x="315573" y="210171"/>
                    </a:lnTo>
                    <a:lnTo>
                      <a:pt x="86973" y="210171"/>
                    </a:lnTo>
                    <a:lnTo>
                      <a:pt x="86973" y="191121"/>
                    </a:lnTo>
                    <a:lnTo>
                      <a:pt x="315573" y="191121"/>
                    </a:lnTo>
                    <a:close/>
                    <a:moveTo>
                      <a:pt x="267948" y="19671"/>
                    </a:moveTo>
                    <a:lnTo>
                      <a:pt x="134598" y="19671"/>
                    </a:lnTo>
                    <a:cubicBezTo>
                      <a:pt x="129836" y="19671"/>
                      <a:pt x="126026" y="23481"/>
                      <a:pt x="125073" y="28244"/>
                    </a:cubicBezTo>
                    <a:lnTo>
                      <a:pt x="125073" y="29196"/>
                    </a:lnTo>
                    <a:lnTo>
                      <a:pt x="125073" y="67296"/>
                    </a:lnTo>
                    <a:cubicBezTo>
                      <a:pt x="125073" y="72059"/>
                      <a:pt x="128883" y="75869"/>
                      <a:pt x="133645" y="76821"/>
                    </a:cubicBezTo>
                    <a:lnTo>
                      <a:pt x="134598" y="76821"/>
                    </a:lnTo>
                    <a:lnTo>
                      <a:pt x="267948" y="76821"/>
                    </a:lnTo>
                    <a:cubicBezTo>
                      <a:pt x="272711" y="76821"/>
                      <a:pt x="276520" y="73011"/>
                      <a:pt x="277473" y="68248"/>
                    </a:cubicBezTo>
                    <a:lnTo>
                      <a:pt x="277473" y="67296"/>
                    </a:lnTo>
                    <a:lnTo>
                      <a:pt x="277473" y="29196"/>
                    </a:lnTo>
                    <a:cubicBezTo>
                      <a:pt x="277473" y="23481"/>
                      <a:pt x="273663" y="19671"/>
                      <a:pt x="267948" y="1967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pPr algn="l"/>
              </a:p>
            </p:txBody>
          </p:sp>
        </p:grpSp>
        <p:grpSp>
          <p:nvGrpSpPr>
            <p:cNvPr descr="20c0dd2d-c215-498b-a733-3475cfc18a31" id="34" name="组合 33">
              <a:extLst>
                <a:ext uri="{FF2B5EF4-FFF2-40B4-BE49-F238E27FC236}">
                  <a16:creationId id="{8F8188A3-EA09-59E7-BBA6-4F4AF2E3CB10}"/>
                </a:ext>
              </a:extLst>
            </p:cNvPr>
            <p:cNvGrpSpPr/>
            <p:nvPr/>
          </p:nvGrpSpPr>
          <p:grpSpPr>
            <a:xfrm>
              <a:off x="4414367" y="2292373"/>
              <a:ext cx="3101599" cy="1906833"/>
              <a:chOff x="4414367" y="2292373"/>
              <a:chExt cx="3101599" cy="1906833"/>
            </a:xfrm>
          </p:grpSpPr>
          <p:sp>
            <p:nvSpPr>
              <p:cNvPr descr="c7d199d4-130d-4ff0-bc02-e7198fea7721" id="8" name="Text2">
                <a:extLst>
                  <a:ext uri="{FF2B5EF4-FFF2-40B4-BE49-F238E27FC236}">
                    <a16:creationId id="{EC51542C-5BB9-0475-D418-6A1A0E1480B5}"/>
                  </a:ext>
                </a:extLst>
              </p:cNvPr>
              <p:cNvSpPr txBox="1">
                <a:spLocks/>
              </p:cNvSpPr>
              <p:nvPr/>
            </p:nvSpPr>
            <p:spPr>
              <a:xfrm flipV="false" flipH="false">
                <a:off x="4414368" y="3382959"/>
                <a:ext cx="3101598" cy="816247"/>
              </a:xfrm>
              <a:prstGeom prst="rect">
                <a:avLst/>
              </a:prstGeom>
              <a:noFill/>
            </p:spPr>
            <p:txBody>
              <a:bodyPr anchor="t" anchorCtr="1" rtlCol="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提供在线支付（第三方 / 余额）和任务发布功能。</a:t>
                </a:r>
              </a:p>
            </p:txBody>
          </p:sp>
          <p:sp>
            <p:nvSpPr>
              <p:cNvPr descr="a948d676-bcd3-4c6f-b0bc-f96343789482" id="13" name="Bullet2">
                <a:extLst>
                  <a:ext uri="{FF2B5EF4-FFF2-40B4-BE49-F238E27FC236}">
                    <a16:creationId id="{48F6129A-A3D4-8643-0C58-2AE3F43A83C5}"/>
                  </a:ext>
                </a:extLst>
              </p:cNvPr>
              <p:cNvSpPr txBox="1">
                <a:spLocks/>
              </p:cNvSpPr>
              <p:nvPr/>
            </p:nvSpPr>
            <p:spPr>
              <a:xfrm flipV="false" flipH="false">
                <a:off x="4414367" y="2921380"/>
                <a:ext cx="3101598" cy="414688"/>
              </a:xfrm>
              <a:prstGeom prst="rect">
                <a:avLst/>
              </a:prstGeom>
              <a:noFill/>
            </p:spPr>
            <p:txBody>
              <a:bodyPr anchor="b" anchorCtr="1" rtlCol="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党费缴纳</a:t>
                </a:r>
              </a:p>
            </p:txBody>
          </p:sp>
          <p:sp>
            <p:nvSpPr>
              <p:cNvPr descr="e7b0400d-9e6d-4d30-9b40-88a29c3b6545" id="23" name="IconBackground2">
                <a:extLst>
                  <a:ext uri="{FF2B5EF4-FFF2-40B4-BE49-F238E27FC236}">
                    <a16:creationId id="{4E1AEF07-0D51-6D69-F6FC-47E4BDE821E2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 flipV="false" flipH="false">
                <a:off x="5826000" y="2292373"/>
                <a:ext cx="540000" cy="540000"/>
              </a:xfrm>
              <a:prstGeom prst="roundRect">
                <a:avLst>
                  <a:gd fmla="val 50000" name="adj"/>
                </a:avLst>
              </a:prstGeom>
              <a:solidFill>
                <a:schemeClr val="tx2">
                  <a:alpha val="80000"/>
                </a:schemeClr>
              </a:solidFill>
            </p:spPr>
            <p:txBody>
              <a:bodyPr anchor="ctr" anchorCtr="0" bIns="108000" lIns="108000" rIns="108000" rtlCol="0" tIns="108000" wrap="none">
                <a:noAutofit/>
              </a:bodyPr>
              <a:lstStyle/>
              <a:p>
                <a:pPr algn="ctr"/>
              </a:p>
            </p:txBody>
          </p:sp>
          <p:sp>
            <p:nvSpPr>
              <p:cNvPr descr="1862b913-cc87-4a10-b7d1-db2cf476b5fc" id="24" name="Icon2">
                <a:extLst>
                  <a:ext uri="{FF2B5EF4-FFF2-40B4-BE49-F238E27FC236}">
                    <a16:creationId id="{DADD4C43-4F40-46AC-8273-E0DB666CD1A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false" flipH="false">
                <a:off x="5960517" y="2457709"/>
                <a:ext cx="270966" cy="209329"/>
              </a:xfrm>
              <a:custGeom>
                <a:avLst/>
                <a:gdLst>
                  <a:gd fmla="*/ 495908 w 533400" name="connsiteX0"/>
                  <a:gd fmla="*/ 621 h 400050" name="connsiteY0"/>
                  <a:gd fmla="*/ 534008 w 533400" name="connsiteX1"/>
                  <a:gd fmla="*/ 38721 h 400050" name="connsiteY1"/>
                  <a:gd fmla="*/ 534008 w 533400" name="connsiteX2"/>
                  <a:gd fmla="*/ 38721 h 400050" name="connsiteY2"/>
                  <a:gd fmla="*/ 534008 w 533400" name="connsiteX3"/>
                  <a:gd fmla="*/ 362571 h 400050" name="connsiteY3"/>
                  <a:gd fmla="*/ 495908 w 533400" name="connsiteX4"/>
                  <a:gd fmla="*/ 400671 h 400050" name="connsiteY4"/>
                  <a:gd fmla="*/ 495908 w 533400" name="connsiteX5"/>
                  <a:gd fmla="*/ 400671 h 400050" name="connsiteY5"/>
                  <a:gd fmla="*/ 38708 w 533400" name="connsiteX6"/>
                  <a:gd fmla="*/ 400671 h 400050" name="connsiteY6"/>
                  <a:gd fmla="*/ 608 w 533400" name="connsiteX7"/>
                  <a:gd fmla="*/ 362571 h 400050" name="connsiteY7"/>
                  <a:gd fmla="*/ 608 w 533400" name="connsiteX8"/>
                  <a:gd fmla="*/ 362571 h 400050" name="connsiteY8"/>
                  <a:gd fmla="*/ 608 w 533400" name="connsiteX9"/>
                  <a:gd fmla="*/ 38721 h 400050" name="connsiteY9"/>
                  <a:gd fmla="*/ 38708 w 533400" name="connsiteX10"/>
                  <a:gd fmla="*/ 621 h 400050" name="connsiteY10"/>
                  <a:gd fmla="*/ 38708 w 533400" name="connsiteX11"/>
                  <a:gd fmla="*/ 621 h 400050" name="connsiteY11"/>
                  <a:gd fmla="*/ 495908 w 533400" name="connsiteX12"/>
                  <a:gd fmla="*/ 621 h 400050" name="connsiteY12"/>
                  <a:gd fmla="*/ 361605 w 533400" name="connsiteX13"/>
                  <a:gd fmla="*/ 173023 h 400050" name="connsiteY13"/>
                  <a:gd fmla="*/ 360653 w 533400" name="connsiteX14"/>
                  <a:gd fmla="*/ 173976 h 400050" name="connsiteY14"/>
                  <a:gd fmla="*/ 274928 w 533400" name="connsiteX15"/>
                  <a:gd fmla="*/ 285419 h 400050" name="connsiteY15"/>
                  <a:gd fmla="*/ 272071 w 533400" name="connsiteX16"/>
                  <a:gd fmla="*/ 289228 h 400050" name="connsiteY16"/>
                  <a:gd fmla="*/ 219683 w 533400" name="connsiteX17"/>
                  <a:gd fmla="*/ 291134 h 400050" name="connsiteY17"/>
                  <a:gd fmla="*/ 217778 w 533400" name="connsiteX18"/>
                  <a:gd fmla="*/ 290181 h 400050" name="connsiteY18"/>
                  <a:gd fmla="*/ 154913 w 533400" name="connsiteX19"/>
                  <a:gd fmla="*/ 229221 h 400050" name="connsiteY19"/>
                  <a:gd fmla="*/ 153961 w 533400" name="connsiteX20"/>
                  <a:gd fmla="*/ 228269 h 400050" name="connsiteY20"/>
                  <a:gd fmla="*/ 128243 w 533400" name="connsiteX21"/>
                  <a:gd fmla="*/ 229221 h 400050" name="connsiteY21"/>
                  <a:gd fmla="*/ 127290 w 533400" name="connsiteX22"/>
                  <a:gd fmla="*/ 230173 h 400050" name="connsiteY22"/>
                  <a:gd fmla="*/ 19658 w 533400" name="connsiteX23"/>
                  <a:gd fmla="*/ 355903 h 400050" name="connsiteY23"/>
                  <a:gd fmla="*/ 19658 w 533400" name="connsiteX24"/>
                  <a:gd fmla="*/ 362571 h 400050" name="connsiteY24"/>
                  <a:gd fmla="*/ 37755 w 533400" name="connsiteX25"/>
                  <a:gd fmla="*/ 381621 h 400050" name="connsiteY25"/>
                  <a:gd fmla="*/ 38708 w 533400" name="connsiteX26"/>
                  <a:gd fmla="*/ 381621 h 400050" name="connsiteY26"/>
                  <a:gd fmla="*/ 495908 w 533400" name="connsiteX27"/>
                  <a:gd fmla="*/ 381621 h 400050" name="connsiteY27"/>
                  <a:gd fmla="*/ 514958 w 533400" name="connsiteX28"/>
                  <a:gd fmla="*/ 362571 h 400050" name="connsiteY28"/>
                  <a:gd fmla="*/ 514958 w 533400" name="connsiteX29"/>
                  <a:gd fmla="*/ 362571 h 400050" name="connsiteY29"/>
                  <a:gd fmla="*/ 514958 w 533400" name="connsiteX30"/>
                  <a:gd fmla="*/ 338759 h 400050" name="connsiteY30"/>
                  <a:gd fmla="*/ 391133 w 533400" name="connsiteX31"/>
                  <a:gd fmla="*/ 173976 h 400050" name="connsiteY31"/>
                  <a:gd fmla="*/ 387323 w 533400" name="connsiteX32"/>
                  <a:gd fmla="*/ 170166 h 400050" name="connsiteY32"/>
                  <a:gd fmla="*/ 361605 w 533400" name="connsiteX33"/>
                  <a:gd fmla="*/ 173023 h 400050" name="connsiteY33"/>
                  <a:gd fmla="*/ 495908 w 533400" name="connsiteX34"/>
                  <a:gd fmla="*/ 19671 h 400050" name="connsiteY34"/>
                  <a:gd fmla="*/ 38708 w 533400" name="connsiteX35"/>
                  <a:gd fmla="*/ 19671 h 400050" name="connsiteY35"/>
                  <a:gd fmla="*/ 19658 w 533400" name="connsiteX36"/>
                  <a:gd fmla="*/ 38721 h 400050" name="connsiteY36"/>
                  <a:gd fmla="*/ 19658 w 533400" name="connsiteX37"/>
                  <a:gd fmla="*/ 38721 h 400050" name="connsiteY37"/>
                  <a:gd fmla="*/ 19658 w 533400" name="connsiteX38"/>
                  <a:gd fmla="*/ 327328 h 400050" name="connsiteY38"/>
                  <a:gd fmla="*/ 113003 w 533400" name="connsiteX39"/>
                  <a:gd fmla="*/ 217791 h 400050" name="connsiteY39"/>
                  <a:gd fmla="*/ 166343 w 533400" name="connsiteX40"/>
                  <a:gd fmla="*/ 213981 h 400050" name="connsiteY40"/>
                  <a:gd fmla="*/ 167296 w 533400" name="connsiteX41"/>
                  <a:gd fmla="*/ 214934 h 400050" name="connsiteY41"/>
                  <a:gd fmla="*/ 168248 w 533400" name="connsiteX42"/>
                  <a:gd fmla="*/ 215886 h 400050" name="connsiteY42"/>
                  <a:gd fmla="*/ 231113 w 533400" name="connsiteX43"/>
                  <a:gd fmla="*/ 276846 h 400050" name="connsiteY43"/>
                  <a:gd fmla="*/ 257783 w 533400" name="connsiteX44"/>
                  <a:gd fmla="*/ 276846 h 400050" name="connsiteY44"/>
                  <a:gd fmla="*/ 258736 w 533400" name="connsiteX45"/>
                  <a:gd fmla="*/ 275894 h 400050" name="connsiteY45"/>
                  <a:gd fmla="*/ 259688 w 533400" name="connsiteX46"/>
                  <a:gd fmla="*/ 274941 h 400050" name="connsiteY46"/>
                  <a:gd fmla="*/ 345413 w 533400" name="connsiteX47"/>
                  <a:gd fmla="*/ 163498 h 400050" name="connsiteY47"/>
                  <a:gd fmla="*/ 398753 w 533400" name="connsiteX48"/>
                  <a:gd fmla="*/ 156831 h 400050" name="connsiteY48"/>
                  <a:gd fmla="*/ 404468 w 533400" name="connsiteX49"/>
                  <a:gd fmla="*/ 162546 h 400050" name="connsiteY49"/>
                  <a:gd fmla="*/ 406373 w 533400" name="connsiteX50"/>
                  <a:gd fmla="*/ 164451 h 400050" name="connsiteY50"/>
                  <a:gd fmla="*/ 514958 w 533400" name="connsiteX51"/>
                  <a:gd fmla="*/ 307326 h 400050" name="connsiteY51"/>
                  <a:gd fmla="*/ 514958 w 533400" name="connsiteX52"/>
                  <a:gd fmla="*/ 38721 h 400050" name="connsiteY52"/>
                  <a:gd fmla="*/ 496861 w 533400" name="connsiteX53"/>
                  <a:gd fmla="*/ 19671 h 400050" name="connsiteY53"/>
                  <a:gd fmla="*/ 495908 w 533400" name="connsiteX54"/>
                  <a:gd fmla="*/ 19671 h 400050" name="connsiteY54"/>
                  <a:gd fmla="*/ 95858 w 533400" name="connsiteX55"/>
                  <a:gd fmla="*/ 48246 h 400050" name="connsiteY55"/>
                  <a:gd fmla="*/ 143483 w 533400" name="connsiteX56"/>
                  <a:gd fmla="*/ 95871 h 400050" name="connsiteY56"/>
                  <a:gd fmla="*/ 95858 w 533400" name="connsiteX57"/>
                  <a:gd fmla="*/ 143496 h 400050" name="connsiteY57"/>
                  <a:gd fmla="*/ 48233 w 533400" name="connsiteX58"/>
                  <a:gd fmla="*/ 95871 h 400050" name="connsiteY58"/>
                  <a:gd fmla="*/ 95858 w 533400" name="connsiteX59"/>
                  <a:gd fmla="*/ 48246 h 400050" name="connsiteY59"/>
                  <a:gd fmla="*/ 95858 w 533400" name="connsiteX60"/>
                  <a:gd fmla="*/ 67296 h 400050" name="connsiteY60"/>
                  <a:gd fmla="*/ 67283 w 533400" name="connsiteX61"/>
                  <a:gd fmla="*/ 95871 h 400050" name="connsiteY61"/>
                  <a:gd fmla="*/ 95858 w 533400" name="connsiteX62"/>
                  <a:gd fmla="*/ 124446 h 400050" name="connsiteY62"/>
                  <a:gd fmla="*/ 124433 w 533400" name="connsiteX63"/>
                  <a:gd fmla="*/ 95871 h 400050" name="connsiteY63"/>
                  <a:gd fmla="*/ 95858 w 533400" name="connsiteX64"/>
                  <a:gd fmla="*/ 67296 h 400050" name="connsiteY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b="b" l="l" r="r" t="t"/>
                <a:pathLst>
                  <a:path h="400050" w="533400">
                    <a:moveTo>
                      <a:pt x="495908" y="621"/>
                    </a:moveTo>
                    <a:cubicBezTo>
                      <a:pt x="516863" y="621"/>
                      <a:pt x="534008" y="17766"/>
                      <a:pt x="534008" y="38721"/>
                    </a:cubicBezTo>
                    <a:lnTo>
                      <a:pt x="534008" y="38721"/>
                    </a:lnTo>
                    <a:lnTo>
                      <a:pt x="534008" y="362571"/>
                    </a:lnTo>
                    <a:cubicBezTo>
                      <a:pt x="534008" y="383526"/>
                      <a:pt x="516863" y="400671"/>
                      <a:pt x="495908" y="400671"/>
                    </a:cubicBezTo>
                    <a:lnTo>
                      <a:pt x="495908" y="400671"/>
                    </a:lnTo>
                    <a:lnTo>
                      <a:pt x="38708" y="400671"/>
                    </a:lnTo>
                    <a:cubicBezTo>
                      <a:pt x="17753" y="400671"/>
                      <a:pt x="608" y="383526"/>
                      <a:pt x="608" y="362571"/>
                    </a:cubicBezTo>
                    <a:lnTo>
                      <a:pt x="608" y="362571"/>
                    </a:lnTo>
                    <a:lnTo>
                      <a:pt x="608" y="38721"/>
                    </a:lnTo>
                    <a:cubicBezTo>
                      <a:pt x="608" y="17766"/>
                      <a:pt x="17753" y="621"/>
                      <a:pt x="38708" y="621"/>
                    </a:cubicBezTo>
                    <a:lnTo>
                      <a:pt x="38708" y="621"/>
                    </a:lnTo>
                    <a:lnTo>
                      <a:pt x="495908" y="621"/>
                    </a:lnTo>
                    <a:close/>
                    <a:moveTo>
                      <a:pt x="361605" y="173023"/>
                    </a:moveTo>
                    <a:lnTo>
                      <a:pt x="360653" y="173976"/>
                    </a:lnTo>
                    <a:lnTo>
                      <a:pt x="274928" y="285419"/>
                    </a:lnTo>
                    <a:cubicBezTo>
                      <a:pt x="273976" y="286371"/>
                      <a:pt x="273023" y="287323"/>
                      <a:pt x="272071" y="289228"/>
                    </a:cubicBezTo>
                    <a:cubicBezTo>
                      <a:pt x="257783" y="303516"/>
                      <a:pt x="234923" y="304469"/>
                      <a:pt x="219683" y="291134"/>
                    </a:cubicBezTo>
                    <a:lnTo>
                      <a:pt x="217778" y="290181"/>
                    </a:lnTo>
                    <a:lnTo>
                      <a:pt x="154913" y="229221"/>
                    </a:lnTo>
                    <a:lnTo>
                      <a:pt x="153961" y="228269"/>
                    </a:lnTo>
                    <a:cubicBezTo>
                      <a:pt x="146340" y="221601"/>
                      <a:pt x="134911" y="222553"/>
                      <a:pt x="128243" y="229221"/>
                    </a:cubicBezTo>
                    <a:lnTo>
                      <a:pt x="127290" y="230173"/>
                    </a:lnTo>
                    <a:lnTo>
                      <a:pt x="19658" y="355903"/>
                    </a:lnTo>
                    <a:lnTo>
                      <a:pt x="19658" y="362571"/>
                    </a:lnTo>
                    <a:cubicBezTo>
                      <a:pt x="19658" y="373048"/>
                      <a:pt x="27278" y="380669"/>
                      <a:pt x="37755" y="381621"/>
                    </a:cubicBezTo>
                    <a:lnTo>
                      <a:pt x="38708" y="381621"/>
                    </a:lnTo>
                    <a:lnTo>
                      <a:pt x="495908" y="381621"/>
                    </a:lnTo>
                    <a:cubicBezTo>
                      <a:pt x="506386" y="381621"/>
                      <a:pt x="514958" y="373048"/>
                      <a:pt x="514958" y="362571"/>
                    </a:cubicBezTo>
                    <a:lnTo>
                      <a:pt x="514958" y="362571"/>
                    </a:lnTo>
                    <a:lnTo>
                      <a:pt x="514958" y="338759"/>
                    </a:lnTo>
                    <a:lnTo>
                      <a:pt x="391133" y="173976"/>
                    </a:lnTo>
                    <a:cubicBezTo>
                      <a:pt x="390180" y="173023"/>
                      <a:pt x="389228" y="171119"/>
                      <a:pt x="387323" y="170166"/>
                    </a:cubicBezTo>
                    <a:cubicBezTo>
                      <a:pt x="378751" y="164451"/>
                      <a:pt x="368273" y="165403"/>
                      <a:pt x="361605" y="173023"/>
                    </a:cubicBezTo>
                    <a:close/>
                    <a:moveTo>
                      <a:pt x="495908" y="19671"/>
                    </a:moveTo>
                    <a:lnTo>
                      <a:pt x="38708" y="19671"/>
                    </a:lnTo>
                    <a:cubicBezTo>
                      <a:pt x="28230" y="19671"/>
                      <a:pt x="19658" y="28244"/>
                      <a:pt x="19658" y="38721"/>
                    </a:cubicBezTo>
                    <a:lnTo>
                      <a:pt x="19658" y="38721"/>
                    </a:lnTo>
                    <a:lnTo>
                      <a:pt x="19658" y="327328"/>
                    </a:lnTo>
                    <a:lnTo>
                      <a:pt x="113003" y="217791"/>
                    </a:lnTo>
                    <a:cubicBezTo>
                      <a:pt x="126338" y="201598"/>
                      <a:pt x="151103" y="199694"/>
                      <a:pt x="166343" y="213981"/>
                    </a:cubicBezTo>
                    <a:lnTo>
                      <a:pt x="167296" y="214934"/>
                    </a:lnTo>
                    <a:lnTo>
                      <a:pt x="168248" y="215886"/>
                    </a:lnTo>
                    <a:lnTo>
                      <a:pt x="231113" y="276846"/>
                    </a:lnTo>
                    <a:cubicBezTo>
                      <a:pt x="238733" y="284466"/>
                      <a:pt x="251115" y="284466"/>
                      <a:pt x="257783" y="276846"/>
                    </a:cubicBezTo>
                    <a:lnTo>
                      <a:pt x="258736" y="275894"/>
                    </a:lnTo>
                    <a:lnTo>
                      <a:pt x="259688" y="274941"/>
                    </a:lnTo>
                    <a:lnTo>
                      <a:pt x="345413" y="163498"/>
                    </a:lnTo>
                    <a:cubicBezTo>
                      <a:pt x="357796" y="146353"/>
                      <a:pt x="382561" y="143496"/>
                      <a:pt x="398753" y="156831"/>
                    </a:cubicBezTo>
                    <a:cubicBezTo>
                      <a:pt x="400658" y="158736"/>
                      <a:pt x="402563" y="160641"/>
                      <a:pt x="404468" y="162546"/>
                    </a:cubicBezTo>
                    <a:lnTo>
                      <a:pt x="406373" y="164451"/>
                    </a:lnTo>
                    <a:lnTo>
                      <a:pt x="514958" y="307326"/>
                    </a:lnTo>
                    <a:lnTo>
                      <a:pt x="514958" y="38721"/>
                    </a:lnTo>
                    <a:cubicBezTo>
                      <a:pt x="514958" y="28244"/>
                      <a:pt x="507338" y="20623"/>
                      <a:pt x="496861" y="19671"/>
                    </a:cubicBezTo>
                    <a:lnTo>
                      <a:pt x="495908" y="19671"/>
                    </a:lnTo>
                    <a:close/>
                    <a:moveTo>
                      <a:pt x="95858" y="48246"/>
                    </a:moveTo>
                    <a:cubicBezTo>
                      <a:pt x="122528" y="48246"/>
                      <a:pt x="143483" y="69201"/>
                      <a:pt x="143483" y="95871"/>
                    </a:cubicBezTo>
                    <a:cubicBezTo>
                      <a:pt x="143483" y="122541"/>
                      <a:pt x="122528" y="143496"/>
                      <a:pt x="95858" y="143496"/>
                    </a:cubicBezTo>
                    <a:cubicBezTo>
                      <a:pt x="69188" y="143496"/>
                      <a:pt x="48233" y="122541"/>
                      <a:pt x="48233" y="95871"/>
                    </a:cubicBezTo>
                    <a:cubicBezTo>
                      <a:pt x="48233" y="69201"/>
                      <a:pt x="69188" y="48246"/>
                      <a:pt x="95858" y="48246"/>
                    </a:cubicBezTo>
                    <a:close/>
                    <a:moveTo>
                      <a:pt x="95858" y="67296"/>
                    </a:moveTo>
                    <a:cubicBezTo>
                      <a:pt x="79665" y="67296"/>
                      <a:pt x="67283" y="79678"/>
                      <a:pt x="67283" y="95871"/>
                    </a:cubicBezTo>
                    <a:cubicBezTo>
                      <a:pt x="67283" y="112064"/>
                      <a:pt x="79665" y="124446"/>
                      <a:pt x="95858" y="124446"/>
                    </a:cubicBezTo>
                    <a:cubicBezTo>
                      <a:pt x="112051" y="124446"/>
                      <a:pt x="124433" y="112064"/>
                      <a:pt x="124433" y="95871"/>
                    </a:cubicBezTo>
                    <a:cubicBezTo>
                      <a:pt x="124433" y="79678"/>
                      <a:pt x="112051" y="67296"/>
                      <a:pt x="95858" y="6729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pPr algn="l"/>
              </a:p>
            </p:txBody>
          </p:sp>
        </p:grpSp>
        <p:grpSp>
          <p:nvGrpSpPr>
            <p:cNvPr descr="6f29493c-e32b-4da9-8d72-4308bf82447a" id="35" name="组合 34">
              <a:extLst>
                <a:ext uri="{FF2B5EF4-FFF2-40B4-BE49-F238E27FC236}">
                  <a16:creationId id="{C340CAF0-2639-4834-FA35-4AF034843886}"/>
                </a:ext>
              </a:extLst>
            </p:cNvPr>
            <p:cNvGrpSpPr/>
            <p:nvPr/>
          </p:nvGrpSpPr>
          <p:grpSpPr>
            <a:xfrm>
              <a:off x="8417301" y="2292373"/>
              <a:ext cx="3101599" cy="1906833"/>
              <a:chOff x="8417301" y="2292373"/>
              <a:chExt cx="3101599" cy="1906833"/>
            </a:xfrm>
          </p:grpSpPr>
          <p:sp>
            <p:nvSpPr>
              <p:cNvPr descr="63b0bbd2-60f1-405b-94db-a951edf98212" id="14" name="Text3">
                <a:extLst>
                  <a:ext uri="{FF2B5EF4-FFF2-40B4-BE49-F238E27FC236}">
                    <a16:creationId id="{B259D3B0-105D-4FF6-01E9-D58631EA060D}"/>
                  </a:ext>
                </a:extLst>
              </p:cNvPr>
              <p:cNvSpPr txBox="1">
                <a:spLocks/>
              </p:cNvSpPr>
              <p:nvPr/>
            </p:nvSpPr>
            <p:spPr>
              <a:xfrm flipV="false" flipH="false">
                <a:off x="8417302" y="3382959"/>
                <a:ext cx="3101598" cy="816247"/>
              </a:xfrm>
              <a:prstGeom prst="rect">
                <a:avLst/>
              </a:prstGeom>
              <a:noFill/>
            </p:spPr>
            <p:txBody>
              <a:bodyPr anchor="t" anchorCtr="1" rtlCol="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记录积分、支持商城兑换与订单管理。</a:t>
                </a:r>
              </a:p>
            </p:txBody>
          </p:sp>
          <p:sp>
            <p:nvSpPr>
              <p:cNvPr descr="8c7fa762-ecc9-4ab9-93fc-4c024c1ca90f" id="15" name="Bullet3">
                <a:extLst>
                  <a:ext uri="{FF2B5EF4-FFF2-40B4-BE49-F238E27FC236}">
                    <a16:creationId id="{C70B3614-14DA-BBA2-788E-8E9B5553CCB3}"/>
                  </a:ext>
                </a:extLst>
              </p:cNvPr>
              <p:cNvSpPr txBox="1">
                <a:spLocks/>
              </p:cNvSpPr>
              <p:nvPr/>
            </p:nvSpPr>
            <p:spPr>
              <a:xfrm flipV="false" flipH="false">
                <a:off x="8417301" y="2921380"/>
                <a:ext cx="3101598" cy="414688"/>
              </a:xfrm>
              <a:prstGeom prst="rect">
                <a:avLst/>
              </a:prstGeom>
              <a:noFill/>
            </p:spPr>
            <p:txBody>
              <a:bodyPr anchor="b" anchorCtr="1" rtlCol="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积分体系</a:t>
                </a:r>
              </a:p>
            </p:txBody>
          </p:sp>
          <p:sp>
            <p:nvSpPr>
              <p:cNvPr descr="bcf125f8-ff1f-40a0-ad0f-624ad001a414" id="26" name="IconBackground3">
                <a:extLst>
                  <a:ext uri="{FF2B5EF4-FFF2-40B4-BE49-F238E27FC236}">
                    <a16:creationId id="{8B3ED151-FD99-3494-1E81-B7F63E7F933B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 flipV="false" flipH="false">
                <a:off x="9712984" y="2292373"/>
                <a:ext cx="540000" cy="540000"/>
              </a:xfrm>
              <a:prstGeom prst="roundRect">
                <a:avLst>
                  <a:gd fmla="val 50000" name="adj"/>
                </a:avLst>
              </a:prstGeom>
              <a:solidFill>
                <a:schemeClr val="tx2">
                  <a:alpha val="80000"/>
                </a:schemeClr>
              </a:solidFill>
            </p:spPr>
            <p:txBody>
              <a:bodyPr anchor="ctr" anchorCtr="0" bIns="108000" lIns="108000" rIns="108000" rtlCol="0" tIns="108000" wrap="none">
                <a:noAutofit/>
              </a:bodyPr>
              <a:lstStyle/>
              <a:p>
                <a:pPr algn="ctr"/>
              </a:p>
            </p:txBody>
          </p:sp>
          <p:sp>
            <p:nvSpPr>
              <p:cNvPr descr="adcc938e-cbe4-4a8e-893b-8e155b5b1127" id="27" name="Icon3">
                <a:extLst>
                  <a:ext uri="{FF2B5EF4-FFF2-40B4-BE49-F238E27FC236}">
                    <a16:creationId id="{C81F71D3-4BAE-C0E1-251A-CF92A28463F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false" flipH="false">
                <a:off x="9847501" y="2447740"/>
                <a:ext cx="270966" cy="229266"/>
              </a:xfrm>
              <a:custGeom>
                <a:avLst/>
                <a:gdLst>
                  <a:gd fmla="*/ 496292 w 533400" name="connsiteX0"/>
                  <a:gd fmla="*/ 621 h 438150" name="connsiteY0"/>
                  <a:gd fmla="*/ 534392 w 533400" name="connsiteX1"/>
                  <a:gd fmla="*/ 38721 h 438150" name="connsiteY1"/>
                  <a:gd fmla="*/ 534392 w 533400" name="connsiteX2"/>
                  <a:gd fmla="*/ 38721 h 438150" name="connsiteY2"/>
                  <a:gd fmla="*/ 534392 w 533400" name="connsiteX3"/>
                  <a:gd fmla="*/ 333996 h 438150" name="connsiteY3"/>
                  <a:gd fmla="*/ 496292 w 533400" name="connsiteX4"/>
                  <a:gd fmla="*/ 372096 h 438150" name="connsiteY4"/>
                  <a:gd fmla="*/ 496292 w 533400" name="connsiteX5"/>
                  <a:gd fmla="*/ 372096 h 438150" name="connsiteY5"/>
                  <a:gd fmla="*/ 204827 w 533400" name="connsiteX6"/>
                  <a:gd fmla="*/ 372096 h 438150" name="connsiteY6"/>
                  <a:gd fmla="*/ 115292 w 533400" name="connsiteX7"/>
                  <a:gd fmla="*/ 438771 h 438150" name="connsiteY7"/>
                  <a:gd fmla="*/ 115292 w 533400" name="connsiteX8"/>
                  <a:gd fmla="*/ 372096 h 438150" name="connsiteY8"/>
                  <a:gd fmla="*/ 39092 w 533400" name="connsiteX9"/>
                  <a:gd fmla="*/ 372096 h 438150" name="connsiteY9"/>
                  <a:gd fmla="*/ 992 w 533400" name="connsiteX10"/>
                  <a:gd fmla="*/ 335901 h 438150" name="connsiteY10"/>
                  <a:gd fmla="*/ 992 w 533400" name="connsiteX11"/>
                  <a:gd fmla="*/ 335901 h 438150" name="connsiteY11"/>
                  <a:gd fmla="*/ 992 w 533400" name="connsiteX12"/>
                  <a:gd fmla="*/ 333996 h 438150" name="connsiteY12"/>
                  <a:gd fmla="*/ 992 w 533400" name="connsiteX13"/>
                  <a:gd fmla="*/ 38721 h 438150" name="connsiteY13"/>
                  <a:gd fmla="*/ 39092 w 533400" name="connsiteX14"/>
                  <a:gd fmla="*/ 621 h 438150" name="connsiteY14"/>
                  <a:gd fmla="*/ 39092 w 533400" name="connsiteX15"/>
                  <a:gd fmla="*/ 621 h 438150" name="connsiteY15"/>
                  <a:gd fmla="*/ 496292 w 533400" name="connsiteX16"/>
                  <a:gd fmla="*/ 621 h 438150" name="connsiteY16"/>
                  <a:gd fmla="*/ 496292 w 533400" name="connsiteX17"/>
                  <a:gd fmla="*/ 19671 h 438150" name="connsiteY17"/>
                  <a:gd fmla="*/ 39092 w 533400" name="connsiteX18"/>
                  <a:gd fmla="*/ 19671 h 438150" name="connsiteY18"/>
                  <a:gd fmla="*/ 20042 w 533400" name="connsiteX19"/>
                  <a:gd fmla="*/ 38721 h 438150" name="connsiteY19"/>
                  <a:gd fmla="*/ 20042 w 533400" name="connsiteX20"/>
                  <a:gd fmla="*/ 38721 h 438150" name="connsiteY20"/>
                  <a:gd fmla="*/ 20042 w 533400" name="connsiteX21"/>
                  <a:gd fmla="*/ 333996 h 438150" name="connsiteY21"/>
                  <a:gd fmla="*/ 39092 w 533400" name="connsiteX22"/>
                  <a:gd fmla="*/ 353046 h 438150" name="connsiteY22"/>
                  <a:gd fmla="*/ 39092 w 533400" name="connsiteX23"/>
                  <a:gd fmla="*/ 353046 h 438150" name="connsiteY23"/>
                  <a:gd fmla="*/ 134342 w 533400" name="connsiteX24"/>
                  <a:gd fmla="*/ 353046 h 438150" name="connsiteY24"/>
                  <a:gd fmla="*/ 134342 w 533400" name="connsiteX25"/>
                  <a:gd fmla="*/ 400671 h 438150" name="connsiteY25"/>
                  <a:gd fmla="*/ 198160 w 533400" name="connsiteX26"/>
                  <a:gd fmla="*/ 353046 h 438150" name="connsiteY26"/>
                  <a:gd fmla="*/ 496292 w 533400" name="connsiteX27"/>
                  <a:gd fmla="*/ 353046 h 438150" name="connsiteY27"/>
                  <a:gd fmla="*/ 515342 w 533400" name="connsiteX28"/>
                  <a:gd fmla="*/ 333996 h 438150" name="connsiteY28"/>
                  <a:gd fmla="*/ 515342 w 533400" name="connsiteX29"/>
                  <a:gd fmla="*/ 333996 h 438150" name="connsiteY29"/>
                  <a:gd fmla="*/ 515342 w 533400" name="connsiteX30"/>
                  <a:gd fmla="*/ 38721 h 438150" name="connsiteY30"/>
                  <a:gd fmla="*/ 496292 w 533400" name="connsiteX31"/>
                  <a:gd fmla="*/ 19671 h 438150" name="connsiteY31"/>
                  <a:gd fmla="*/ 496292 w 533400" name="connsiteX32"/>
                  <a:gd fmla="*/ 19671 h 438150" name="connsiteY32"/>
                  <a:gd fmla="*/ 134342 w 533400" name="connsiteX33"/>
                  <a:gd fmla="*/ 143496 h 438150" name="connsiteY33"/>
                  <a:gd fmla="*/ 177205 w 533400" name="connsiteX34"/>
                  <a:gd fmla="*/ 186359 h 438150" name="connsiteY34"/>
                  <a:gd fmla="*/ 134342 w 533400" name="connsiteX35"/>
                  <a:gd fmla="*/ 229221 h 438150" name="connsiteY35"/>
                  <a:gd fmla="*/ 91480 w 533400" name="connsiteX36"/>
                  <a:gd fmla="*/ 186359 h 438150" name="connsiteY36"/>
                  <a:gd fmla="*/ 134342 w 533400" name="connsiteX37"/>
                  <a:gd fmla="*/ 143496 h 438150" name="connsiteY37"/>
                  <a:gd fmla="*/ 267692 w 533400" name="connsiteX38"/>
                  <a:gd fmla="*/ 143496 h 438150" name="connsiteY38"/>
                  <a:gd fmla="*/ 310555 w 533400" name="connsiteX39"/>
                  <a:gd fmla="*/ 186359 h 438150" name="connsiteY39"/>
                  <a:gd fmla="*/ 267692 w 533400" name="connsiteX40"/>
                  <a:gd fmla="*/ 229221 h 438150" name="connsiteY40"/>
                  <a:gd fmla="*/ 224830 w 533400" name="connsiteX41"/>
                  <a:gd fmla="*/ 186359 h 438150" name="connsiteY41"/>
                  <a:gd fmla="*/ 267692 w 533400" name="connsiteX42"/>
                  <a:gd fmla="*/ 143496 h 438150" name="connsiteY42"/>
                  <a:gd fmla="*/ 401042 w 533400" name="connsiteX43"/>
                  <a:gd fmla="*/ 143496 h 438150" name="connsiteY43"/>
                  <a:gd fmla="*/ 443905 w 533400" name="connsiteX44"/>
                  <a:gd fmla="*/ 186359 h 438150" name="connsiteY44"/>
                  <a:gd fmla="*/ 401042 w 533400" name="connsiteX45"/>
                  <a:gd fmla="*/ 229221 h 438150" name="connsiteY45"/>
                  <a:gd fmla="*/ 358180 w 533400" name="connsiteX46"/>
                  <a:gd fmla="*/ 186359 h 438150" name="connsiteY46"/>
                  <a:gd fmla="*/ 401042 w 533400" name="connsiteX47"/>
                  <a:gd fmla="*/ 143496 h 438150" name="connsiteY47"/>
                  <a:gd fmla="*/ 134342 w 533400" name="connsiteX48"/>
                  <a:gd fmla="*/ 162546 h 438150" name="connsiteY48"/>
                  <a:gd fmla="*/ 110530 w 533400" name="connsiteX49"/>
                  <a:gd fmla="*/ 186359 h 438150" name="connsiteY49"/>
                  <a:gd fmla="*/ 134342 w 533400" name="connsiteX50"/>
                  <a:gd fmla="*/ 210171 h 438150" name="connsiteY50"/>
                  <a:gd fmla="*/ 158155 w 533400" name="connsiteX51"/>
                  <a:gd fmla="*/ 186359 h 438150" name="connsiteY51"/>
                  <a:gd fmla="*/ 134342 w 533400" name="connsiteX52"/>
                  <a:gd fmla="*/ 162546 h 438150" name="connsiteY52"/>
                  <a:gd fmla="*/ 267692 w 533400" name="connsiteX53"/>
                  <a:gd fmla="*/ 162546 h 438150" name="connsiteY53"/>
                  <a:gd fmla="*/ 243880 w 533400" name="connsiteX54"/>
                  <a:gd fmla="*/ 186359 h 438150" name="connsiteY54"/>
                  <a:gd fmla="*/ 267692 w 533400" name="connsiteX55"/>
                  <a:gd fmla="*/ 210171 h 438150" name="connsiteY55"/>
                  <a:gd fmla="*/ 291505 w 533400" name="connsiteX56"/>
                  <a:gd fmla="*/ 186359 h 438150" name="connsiteY56"/>
                  <a:gd fmla="*/ 267692 w 533400" name="connsiteX57"/>
                  <a:gd fmla="*/ 162546 h 438150" name="connsiteY57"/>
                  <a:gd fmla="*/ 401042 w 533400" name="connsiteX58"/>
                  <a:gd fmla="*/ 162546 h 438150" name="connsiteY58"/>
                  <a:gd fmla="*/ 377230 w 533400" name="connsiteX59"/>
                  <a:gd fmla="*/ 186359 h 438150" name="connsiteY59"/>
                  <a:gd fmla="*/ 401042 w 533400" name="connsiteX60"/>
                  <a:gd fmla="*/ 210171 h 438150" name="connsiteY60"/>
                  <a:gd fmla="*/ 424855 w 533400" name="connsiteX61"/>
                  <a:gd fmla="*/ 186359 h 438150" name="connsiteY61"/>
                  <a:gd fmla="*/ 401042 w 533400" name="connsiteX62"/>
                  <a:gd fmla="*/ 162546 h 438150" name="connsiteY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b="b" l="l" r="r" t="t"/>
                <a:pathLst>
                  <a:path h="438150" w="533400">
                    <a:moveTo>
                      <a:pt x="496292" y="621"/>
                    </a:moveTo>
                    <a:cubicBezTo>
                      <a:pt x="517247" y="621"/>
                      <a:pt x="534392" y="17766"/>
                      <a:pt x="534392" y="38721"/>
                    </a:cubicBezTo>
                    <a:lnTo>
                      <a:pt x="534392" y="38721"/>
                    </a:lnTo>
                    <a:lnTo>
                      <a:pt x="534392" y="333996"/>
                    </a:lnTo>
                    <a:cubicBezTo>
                      <a:pt x="534392" y="354951"/>
                      <a:pt x="517247" y="372096"/>
                      <a:pt x="496292" y="372096"/>
                    </a:cubicBezTo>
                    <a:lnTo>
                      <a:pt x="496292" y="372096"/>
                    </a:lnTo>
                    <a:lnTo>
                      <a:pt x="204827" y="372096"/>
                    </a:lnTo>
                    <a:lnTo>
                      <a:pt x="115292" y="438771"/>
                    </a:lnTo>
                    <a:lnTo>
                      <a:pt x="115292" y="372096"/>
                    </a:lnTo>
                    <a:lnTo>
                      <a:pt x="39092" y="372096"/>
                    </a:lnTo>
                    <a:cubicBezTo>
                      <a:pt x="19089" y="372096"/>
                      <a:pt x="1945" y="355903"/>
                      <a:pt x="992" y="335901"/>
                    </a:cubicBezTo>
                    <a:lnTo>
                      <a:pt x="992" y="335901"/>
                    </a:lnTo>
                    <a:lnTo>
                      <a:pt x="992" y="333996"/>
                    </a:lnTo>
                    <a:lnTo>
                      <a:pt x="992" y="38721"/>
                    </a:lnTo>
                    <a:cubicBezTo>
                      <a:pt x="992" y="17766"/>
                      <a:pt x="18137" y="621"/>
                      <a:pt x="39092" y="621"/>
                    </a:cubicBezTo>
                    <a:lnTo>
                      <a:pt x="39092" y="621"/>
                    </a:lnTo>
                    <a:lnTo>
                      <a:pt x="496292" y="621"/>
                    </a:lnTo>
                    <a:close/>
                    <a:moveTo>
                      <a:pt x="496292" y="19671"/>
                    </a:moveTo>
                    <a:lnTo>
                      <a:pt x="39092" y="19671"/>
                    </a:lnTo>
                    <a:cubicBezTo>
                      <a:pt x="28614" y="19671"/>
                      <a:pt x="20042" y="28244"/>
                      <a:pt x="20042" y="38721"/>
                    </a:cubicBezTo>
                    <a:lnTo>
                      <a:pt x="20042" y="38721"/>
                    </a:lnTo>
                    <a:lnTo>
                      <a:pt x="20042" y="333996"/>
                    </a:lnTo>
                    <a:cubicBezTo>
                      <a:pt x="20042" y="344473"/>
                      <a:pt x="28614" y="353046"/>
                      <a:pt x="39092" y="353046"/>
                    </a:cubicBezTo>
                    <a:lnTo>
                      <a:pt x="39092" y="353046"/>
                    </a:lnTo>
                    <a:lnTo>
                      <a:pt x="134342" y="353046"/>
                    </a:lnTo>
                    <a:lnTo>
                      <a:pt x="134342" y="400671"/>
                    </a:lnTo>
                    <a:lnTo>
                      <a:pt x="198160" y="353046"/>
                    </a:lnTo>
                    <a:lnTo>
                      <a:pt x="496292" y="353046"/>
                    </a:lnTo>
                    <a:cubicBezTo>
                      <a:pt x="506770" y="353046"/>
                      <a:pt x="515342" y="344473"/>
                      <a:pt x="515342" y="333996"/>
                    </a:cubicBezTo>
                    <a:lnTo>
                      <a:pt x="515342" y="333996"/>
                    </a:lnTo>
                    <a:lnTo>
                      <a:pt x="515342" y="38721"/>
                    </a:lnTo>
                    <a:cubicBezTo>
                      <a:pt x="515342" y="28244"/>
                      <a:pt x="506770" y="19671"/>
                      <a:pt x="496292" y="19671"/>
                    </a:cubicBezTo>
                    <a:lnTo>
                      <a:pt x="496292" y="19671"/>
                    </a:lnTo>
                    <a:close/>
                    <a:moveTo>
                      <a:pt x="134342" y="143496"/>
                    </a:moveTo>
                    <a:cubicBezTo>
                      <a:pt x="158155" y="143496"/>
                      <a:pt x="177205" y="162546"/>
                      <a:pt x="177205" y="186359"/>
                    </a:cubicBezTo>
                    <a:cubicBezTo>
                      <a:pt x="177205" y="210171"/>
                      <a:pt x="158155" y="229221"/>
                      <a:pt x="134342" y="229221"/>
                    </a:cubicBezTo>
                    <a:cubicBezTo>
                      <a:pt x="110530" y="229221"/>
                      <a:pt x="91480" y="210171"/>
                      <a:pt x="91480" y="186359"/>
                    </a:cubicBezTo>
                    <a:cubicBezTo>
                      <a:pt x="91480" y="162546"/>
                      <a:pt x="110530" y="143496"/>
                      <a:pt x="134342" y="143496"/>
                    </a:cubicBezTo>
                    <a:close/>
                    <a:moveTo>
                      <a:pt x="267692" y="143496"/>
                    </a:moveTo>
                    <a:cubicBezTo>
                      <a:pt x="291505" y="143496"/>
                      <a:pt x="310555" y="162546"/>
                      <a:pt x="310555" y="186359"/>
                    </a:cubicBezTo>
                    <a:cubicBezTo>
                      <a:pt x="310555" y="210171"/>
                      <a:pt x="291505" y="229221"/>
                      <a:pt x="267692" y="229221"/>
                    </a:cubicBezTo>
                    <a:cubicBezTo>
                      <a:pt x="243880" y="229221"/>
                      <a:pt x="224830" y="210171"/>
                      <a:pt x="224830" y="186359"/>
                    </a:cubicBezTo>
                    <a:cubicBezTo>
                      <a:pt x="224830" y="162546"/>
                      <a:pt x="243880" y="143496"/>
                      <a:pt x="267692" y="143496"/>
                    </a:cubicBezTo>
                    <a:close/>
                    <a:moveTo>
                      <a:pt x="401042" y="143496"/>
                    </a:moveTo>
                    <a:cubicBezTo>
                      <a:pt x="424855" y="143496"/>
                      <a:pt x="443905" y="162546"/>
                      <a:pt x="443905" y="186359"/>
                    </a:cubicBezTo>
                    <a:cubicBezTo>
                      <a:pt x="443905" y="210171"/>
                      <a:pt x="424855" y="229221"/>
                      <a:pt x="401042" y="229221"/>
                    </a:cubicBezTo>
                    <a:cubicBezTo>
                      <a:pt x="377230" y="229221"/>
                      <a:pt x="358180" y="210171"/>
                      <a:pt x="358180" y="186359"/>
                    </a:cubicBezTo>
                    <a:cubicBezTo>
                      <a:pt x="358180" y="162546"/>
                      <a:pt x="377230" y="143496"/>
                      <a:pt x="401042" y="143496"/>
                    </a:cubicBezTo>
                    <a:close/>
                    <a:moveTo>
                      <a:pt x="134342" y="162546"/>
                    </a:moveTo>
                    <a:cubicBezTo>
                      <a:pt x="121007" y="162546"/>
                      <a:pt x="110530" y="173023"/>
                      <a:pt x="110530" y="186359"/>
                    </a:cubicBezTo>
                    <a:cubicBezTo>
                      <a:pt x="110530" y="199694"/>
                      <a:pt x="121007" y="210171"/>
                      <a:pt x="134342" y="210171"/>
                    </a:cubicBezTo>
                    <a:cubicBezTo>
                      <a:pt x="147677" y="210171"/>
                      <a:pt x="158155" y="199694"/>
                      <a:pt x="158155" y="186359"/>
                    </a:cubicBezTo>
                    <a:cubicBezTo>
                      <a:pt x="158155" y="173023"/>
                      <a:pt x="147677" y="162546"/>
                      <a:pt x="134342" y="162546"/>
                    </a:cubicBezTo>
                    <a:close/>
                    <a:moveTo>
                      <a:pt x="267692" y="162546"/>
                    </a:moveTo>
                    <a:cubicBezTo>
                      <a:pt x="254357" y="162546"/>
                      <a:pt x="243880" y="173023"/>
                      <a:pt x="243880" y="186359"/>
                    </a:cubicBezTo>
                    <a:cubicBezTo>
                      <a:pt x="243880" y="199694"/>
                      <a:pt x="254357" y="210171"/>
                      <a:pt x="267692" y="210171"/>
                    </a:cubicBezTo>
                    <a:cubicBezTo>
                      <a:pt x="281027" y="210171"/>
                      <a:pt x="291505" y="199694"/>
                      <a:pt x="291505" y="186359"/>
                    </a:cubicBezTo>
                    <a:cubicBezTo>
                      <a:pt x="291505" y="173023"/>
                      <a:pt x="281027" y="162546"/>
                      <a:pt x="267692" y="162546"/>
                    </a:cubicBezTo>
                    <a:close/>
                    <a:moveTo>
                      <a:pt x="401042" y="162546"/>
                    </a:moveTo>
                    <a:cubicBezTo>
                      <a:pt x="387707" y="162546"/>
                      <a:pt x="377230" y="173023"/>
                      <a:pt x="377230" y="186359"/>
                    </a:cubicBezTo>
                    <a:cubicBezTo>
                      <a:pt x="377230" y="199694"/>
                      <a:pt x="387707" y="210171"/>
                      <a:pt x="401042" y="210171"/>
                    </a:cubicBezTo>
                    <a:cubicBezTo>
                      <a:pt x="414377" y="210171"/>
                      <a:pt x="424855" y="199694"/>
                      <a:pt x="424855" y="186359"/>
                    </a:cubicBezTo>
                    <a:cubicBezTo>
                      <a:pt x="424855" y="173023"/>
                      <a:pt x="414377" y="162546"/>
                      <a:pt x="401042" y="16254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pPr algn="l"/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a14="http://schemas.microsoft.com/office/drawing/2010/main" xmlns:a16="http://schemas.microsoft.com/office/drawing/2014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学习教育</a:t>
            </a:r>
          </a:p>
        </p:txBody>
      </p:sp>
      <p:grpSp>
        <p:nvGrpSpPr>
          <p:cNvPr descr="5e191924-6e8c-4122-8c48-8be84d55b211" id="28" name="012bc858-9417-45cf-a663-d63935fc1f44.source.3.zh-Hans.pptx">
            <a:extLst>
              <a:ext uri="{FF2B5EF4-FFF2-40B4-BE49-F238E27FC236}">
                <a16:creationId id="{A31CE05A-EC88-389A-4EE9-AFE25A69A057}"/>
              </a:ext>
            </a:extLst>
          </p:cNvPr>
          <p:cNvGrpSpPr/>
          <p:nvPr/>
        </p:nvGrpSpPr>
        <p:grpSpPr>
          <a:xfrm>
            <a:off x="660400" y="1130300"/>
            <a:ext cx="10858500" cy="5003801"/>
            <a:chOff x="660400" y="1130300"/>
            <a:chExt cx="10858500" cy="5003801"/>
          </a:xfrm>
        </p:grpSpPr>
        <p:cxnSp>
          <p:nvCxnSpPr>
            <p:cNvPr descr="5c94d2f3-3870-4571-be83-18d77df0a947" id="3" name="直接连接符 2">
              <a:extLst>
                <a:ext uri="{FF2B5EF4-FFF2-40B4-BE49-F238E27FC236}">
                  <a16:creationId id="{CF8B8AD6-92D7-4E30-9AE5-6B4DE931E158}"/>
                </a:ext>
              </a:extLst>
            </p:cNvPr>
            <p:cNvCxnSpPr/>
            <p:nvPr/>
          </p:nvCxnSpPr>
          <p:spPr>
            <a:xfrm flipV="false" flipH="false">
              <a:off x="2703302" y="1130300"/>
              <a:ext cx="0" cy="5003800"/>
            </a:xfrm>
            <a:prstGeom prst="line">
              <a:avLst/>
            </a:prstGeom>
            <a:ln cap="rnd" w="3175">
              <a:solidFill>
                <a:schemeClr val="tx2">
                  <a:alpha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descr="8c2d83fc-2a02-40fd-9fc7-cc80b5c1b984" id="25" name="组合 24">
              <a:extLst>
                <a:ext uri="{FF2B5EF4-FFF2-40B4-BE49-F238E27FC236}">
                  <a16:creationId id="{5381B3FF-BC70-DA52-46A5-36B932380A69}"/>
                </a:ext>
              </a:extLst>
            </p:cNvPr>
            <p:cNvGrpSpPr/>
            <p:nvPr/>
          </p:nvGrpSpPr>
          <p:grpSpPr>
            <a:xfrm>
              <a:off x="660400" y="1286800"/>
              <a:ext cx="4716981" cy="1093472"/>
              <a:chOff x="660400" y="1286800"/>
              <a:chExt cx="4716981" cy="1093472"/>
            </a:xfrm>
          </p:grpSpPr>
          <p:sp>
            <p:nvSpPr>
              <p:cNvPr descr="ff93ff9e-0ab2-4103-b5f1-cc43c2e0a2ba" id="4" name="Bullet1">
                <a:extLst>
                  <a:ext uri="{FF2B5EF4-FFF2-40B4-BE49-F238E27FC236}">
                    <a16:creationId id="{921D2456-A6A6-43F5-AD86-0A010D24A2F0}"/>
                  </a:ext>
                </a:extLst>
              </p:cNvPr>
              <p:cNvSpPr txBox="1"/>
              <p:nvPr/>
            </p:nvSpPr>
            <p:spPr>
              <a:xfrm flipV="false" flipH="false">
                <a:off x="660400" y="1617275"/>
                <a:ext cx="1799697" cy="432523"/>
              </a:xfrm>
              <a:prstGeom prst="rect">
                <a:avLst/>
              </a:prstGeom>
              <a:noFill/>
              <a:ln w="3175">
                <a:noFill/>
              </a:ln>
            </p:spPr>
            <p:txBody>
              <a:bodyPr anchor="ctr" anchorCtr="0" bIns="45720" lIns="91440" rIns="91440" rtlCol="0" tIns="45720" wrap="square">
                <a:normAutofit fontScale="85000" lnSpcReduction="10000"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网上课堂</a:t>
                </a:r>
              </a:p>
            </p:txBody>
          </p:sp>
          <p:sp>
            <p:nvSpPr>
              <p:cNvPr descr="558fd5c8-907c-43d0-bfd4-8e2060bf8002" id="5" name="Text1">
                <a:extLst>
                  <a:ext uri="{FF2B5EF4-FFF2-40B4-BE49-F238E27FC236}">
                    <a16:creationId id="{F8E07573-A8E5-42F7-B445-E2E8E3B47ABD}"/>
                  </a:ext>
                </a:extLst>
              </p:cNvPr>
              <p:cNvSpPr/>
              <p:nvPr/>
            </p:nvSpPr>
            <p:spPr bwMode="auto">
              <a:xfrm flipV="false" flipH="false">
                <a:off x="3238034" y="1286800"/>
                <a:ext cx="2139347" cy="1093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 anchorCtr="0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提供视频播放、点赞评论和学习记录功能。</a:t>
                </a:r>
              </a:p>
            </p:txBody>
          </p:sp>
          <p:grpSp>
            <p:nvGrpSpPr>
              <p:cNvPr descr="58b88437-bae3-47ce-9817-66700f093fb3" id="22" name="组合 21">
                <a:extLst>
                  <a:ext uri="{FF2B5EF4-FFF2-40B4-BE49-F238E27FC236}">
                    <a16:creationId id="{5331064E-64EE-31AF-8AD4-B8372E8B31C3}"/>
                  </a:ext>
                </a:extLst>
              </p:cNvPr>
              <p:cNvGrpSpPr/>
              <p:nvPr/>
            </p:nvGrpSpPr>
            <p:grpSpPr>
              <a:xfrm>
                <a:off x="2561010" y="1691244"/>
                <a:ext cx="284584" cy="284584"/>
                <a:chOff x="2561010" y="1637336"/>
                <a:chExt cx="284584" cy="284584"/>
              </a:xfrm>
            </p:grpSpPr>
            <p:sp>
              <p:nvSpPr>
                <p:cNvPr descr="b2647cef-a369-43ae-a584-15f9a1053b07" id="20" name="椭圆 19">
                  <a:extLst>
                    <a:ext uri="{FF2B5EF4-FFF2-40B4-BE49-F238E27FC236}">
                      <a16:creationId id="{D4C4CE16-8120-4807-870B-81BEE88BE94D}"/>
                    </a:ext>
                  </a:extLst>
                </p:cNvPr>
                <p:cNvSpPr/>
                <p:nvPr/>
              </p:nvSpPr>
              <p:spPr>
                <a:xfrm flipV="false" flipH="false">
                  <a:off x="2561010" y="1637336"/>
                  <a:ext cx="284584" cy="284584"/>
                </a:xfrm>
                <a:prstGeom prst="ellipse">
                  <a:avLst/>
                </a:prstGeom>
                <a:solidFill>
                  <a:schemeClr val="accent1"/>
                </a:solidFill>
                <a:ln cap="rnd" w="19050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 bIns="45720" compatLnSpc="1" forceAA="0" fromWordArt="0" lIns="91440" numCol="1" rIns="91440" rot="0" rtlCol="0" spcCol="0" spcFirstLastPara="0" tIns="45720" vert="horz" wrap="square">
                  <a:normAutofit fontScale="40000" lnSpcReduction="20000"/>
                </a:bodyPr>
                <a:lstStyle/>
                <a:p>
                  <a:pPr algn="ctr"/>
                </a:p>
              </p:txBody>
            </p:sp>
            <p:sp>
              <p:nvSpPr>
                <p:cNvPr descr="1b60addb-9ccf-4fdc-8237-fd29c970a40d" id="21" name="等腰三角形 20">
                  <a:extLst>
                    <a:ext uri="{FF2B5EF4-FFF2-40B4-BE49-F238E27FC236}">
                      <a16:creationId id="{5EBF626A-0F10-47C2-A6D5-49C6C7DEAD4E}"/>
                    </a:ext>
                  </a:extLst>
                </p:cNvPr>
                <p:cNvSpPr/>
                <p:nvPr/>
              </p:nvSpPr>
              <p:spPr>
                <a:xfrm rot="5400000" flipV="false" flipH="false">
                  <a:off x="2668791" y="1746148"/>
                  <a:ext cx="81514" cy="70270"/>
                </a:xfrm>
                <a:prstGeom prst="triangle">
                  <a:avLst/>
                </a:prstGeom>
                <a:solidFill>
                  <a:schemeClr val="bg1"/>
                </a:solidFill>
                <a:ln cap="rnd" w="12700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 bIns="45720" compatLnSpc="1" forceAA="0" fromWordArt="0" lIns="91440" numCol="1" rIns="91440" rot="0" rtlCol="0" spcCol="0" spcFirstLastPara="0" tIns="45720" vert="horz" wrap="square">
                  <a:normAutofit fontScale="25000" lnSpcReduction="20000"/>
                </a:bodyPr>
                <a:lstStyle/>
                <a:p>
                  <a:pPr algn="ctr"/>
                </a:p>
              </p:txBody>
            </p:sp>
          </p:grpSp>
        </p:grpSp>
        <p:grpSp>
          <p:nvGrpSpPr>
            <p:cNvPr descr="54ce8963-33f4-4488-b11f-218e81406392" id="26" name="组合 25">
              <a:extLst>
                <a:ext uri="{FF2B5EF4-FFF2-40B4-BE49-F238E27FC236}">
                  <a16:creationId id="{2614D7F7-E024-4E51-88FD-656F6BBBEDFA}"/>
                </a:ext>
              </a:extLst>
            </p:cNvPr>
            <p:cNvGrpSpPr/>
            <p:nvPr/>
          </p:nvGrpSpPr>
          <p:grpSpPr>
            <a:xfrm>
              <a:off x="660400" y="2908046"/>
              <a:ext cx="4716981" cy="1093472"/>
              <a:chOff x="660400" y="2908046"/>
              <a:chExt cx="4716981" cy="1093472"/>
            </a:xfrm>
          </p:grpSpPr>
          <p:sp>
            <p:nvSpPr>
              <p:cNvPr descr="8c6db407-6d86-45db-95df-7d3f0f03c83a" id="7" name="Bullet2">
                <a:extLst>
                  <a:ext uri="{FF2B5EF4-FFF2-40B4-BE49-F238E27FC236}">
                    <a16:creationId id="{921D2456-A6A6-43F5-AD86-0A010D24A2F0}"/>
                  </a:ext>
                </a:extLst>
              </p:cNvPr>
              <p:cNvSpPr txBox="1"/>
              <p:nvPr/>
            </p:nvSpPr>
            <p:spPr>
              <a:xfrm flipV="false" flipH="false">
                <a:off x="660400" y="3238521"/>
                <a:ext cx="1799697" cy="432523"/>
              </a:xfrm>
              <a:prstGeom prst="rect">
                <a:avLst/>
              </a:prstGeom>
              <a:noFill/>
              <a:ln w="3175">
                <a:noFill/>
              </a:ln>
            </p:spPr>
            <p:txBody>
              <a:bodyPr anchor="ctr" anchorCtr="0" bIns="45720" lIns="91440" rIns="91440" rtlCol="0" tIns="45720" wrap="square">
                <a:normAutofit fontScale="85000" lnSpcReduction="10000"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有声读物</a:t>
                </a:r>
              </a:p>
            </p:txBody>
          </p:sp>
          <p:sp>
            <p:nvSpPr>
              <p:cNvPr descr="4f80081f-c328-4440-9758-acfe6b8fde86" id="8" name="Text2">
                <a:extLst>
                  <a:ext uri="{FF2B5EF4-FFF2-40B4-BE49-F238E27FC236}">
                    <a16:creationId id="{F8E07573-A8E5-42F7-B445-E2E8E3B47ABD}"/>
                  </a:ext>
                </a:extLst>
              </p:cNvPr>
              <p:cNvSpPr/>
              <p:nvPr/>
            </p:nvSpPr>
            <p:spPr bwMode="auto">
              <a:xfrm flipV="false" flipH="false">
                <a:off x="3238034" y="2908046"/>
                <a:ext cx="2139347" cy="1093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 anchorCtr="0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支持音频上传和章节管理，丰富学习形式。</a:t>
                </a:r>
              </a:p>
            </p:txBody>
          </p:sp>
          <p:grpSp>
            <p:nvGrpSpPr>
              <p:cNvPr descr="1632d019-7fc0-4706-93c9-9e108cb47026" id="23" name="组合 22">
                <a:extLst>
                  <a:ext uri="{FF2B5EF4-FFF2-40B4-BE49-F238E27FC236}">
                    <a16:creationId id="{133F6CBC-51FC-5FA5-B99F-ACF312A72F97}"/>
                  </a:ext>
                </a:extLst>
              </p:cNvPr>
              <p:cNvGrpSpPr/>
              <p:nvPr/>
            </p:nvGrpSpPr>
            <p:grpSpPr>
              <a:xfrm>
                <a:off x="2561010" y="3312490"/>
                <a:ext cx="284584" cy="284584"/>
                <a:chOff x="2561010" y="3258582"/>
                <a:chExt cx="284584" cy="284584"/>
              </a:xfrm>
            </p:grpSpPr>
            <p:sp>
              <p:nvSpPr>
                <p:cNvPr descr="ba9fbfd2-7c47-4aa6-b4c1-1d411e1984fb" id="18" name="椭圆 17">
                  <a:extLst>
                    <a:ext uri="{FF2B5EF4-FFF2-40B4-BE49-F238E27FC236}">
                      <a16:creationId id="{BE151343-7E0B-4FE7-B379-151F353CCE36}"/>
                    </a:ext>
                  </a:extLst>
                </p:cNvPr>
                <p:cNvSpPr/>
                <p:nvPr/>
              </p:nvSpPr>
              <p:spPr>
                <a:xfrm flipV="false" flipH="false">
                  <a:off x="2561010" y="3258582"/>
                  <a:ext cx="284584" cy="284584"/>
                </a:xfrm>
                <a:prstGeom prst="ellipse">
                  <a:avLst/>
                </a:prstGeom>
                <a:solidFill>
                  <a:schemeClr val="accent1"/>
                </a:solidFill>
                <a:ln cap="rnd" w="19050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 bIns="45720" compatLnSpc="1" forceAA="0" fromWordArt="0" lIns="91440" numCol="1" rIns="91440" rot="0" rtlCol="0" spcCol="0" spcFirstLastPara="0" tIns="45720" vert="horz" wrap="square">
                  <a:normAutofit fontScale="40000" lnSpcReduction="20000"/>
                </a:bodyPr>
                <a:lstStyle/>
                <a:p>
                  <a:pPr algn="ctr"/>
                </a:p>
              </p:txBody>
            </p:sp>
            <p:sp>
              <p:nvSpPr>
                <p:cNvPr descr="e25abe4e-6656-4b49-b372-244a037f5042" id="19" name="等腰三角形 18">
                  <a:extLst>
                    <a:ext uri="{FF2B5EF4-FFF2-40B4-BE49-F238E27FC236}">
                      <a16:creationId id="{E45044B7-F701-4B53-AE64-AD762A64F513}"/>
                    </a:ext>
                  </a:extLst>
                </p:cNvPr>
                <p:cNvSpPr/>
                <p:nvPr/>
              </p:nvSpPr>
              <p:spPr>
                <a:xfrm rot="5400000" flipV="false" flipH="false">
                  <a:off x="2668791" y="3367394"/>
                  <a:ext cx="81514" cy="70270"/>
                </a:xfrm>
                <a:prstGeom prst="triangle">
                  <a:avLst/>
                </a:prstGeom>
                <a:solidFill>
                  <a:schemeClr val="bg1"/>
                </a:solidFill>
                <a:ln cap="rnd" w="12700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 bIns="45720" compatLnSpc="1" forceAA="0" fromWordArt="0" lIns="91440" numCol="1" rIns="91440" rot="0" rtlCol="0" spcCol="0" spcFirstLastPara="0" tIns="45720" vert="horz" wrap="square">
                  <a:normAutofit fontScale="25000" lnSpcReduction="20000"/>
                </a:bodyPr>
                <a:lstStyle/>
                <a:p>
                  <a:pPr algn="ctr"/>
                </a:p>
              </p:txBody>
            </p:sp>
          </p:grpSp>
        </p:grpSp>
        <p:grpSp>
          <p:nvGrpSpPr>
            <p:cNvPr descr="d01e6658-33b2-4a49-9a75-15f456f330bf" id="27" name="组合 26">
              <a:extLst>
                <a:ext uri="{FF2B5EF4-FFF2-40B4-BE49-F238E27FC236}">
                  <a16:creationId id="{FBE8D9F3-ACBE-5123-D0AF-9213C9121DC0}"/>
                </a:ext>
              </a:extLst>
            </p:cNvPr>
            <p:cNvGrpSpPr/>
            <p:nvPr/>
          </p:nvGrpSpPr>
          <p:grpSpPr>
            <a:xfrm>
              <a:off x="660400" y="4529292"/>
              <a:ext cx="4716981" cy="1093472"/>
              <a:chOff x="660400" y="4529292"/>
              <a:chExt cx="4716981" cy="1093472"/>
            </a:xfrm>
          </p:grpSpPr>
          <p:sp>
            <p:nvSpPr>
              <p:cNvPr descr="71d89ec2-e19e-4477-983c-9aec7816f8a3" id="10" name="Bullet3">
                <a:extLst>
                  <a:ext uri="{FF2B5EF4-FFF2-40B4-BE49-F238E27FC236}">
                    <a16:creationId id="{921D2456-A6A6-43F5-AD86-0A010D24A2F0}"/>
                  </a:ext>
                </a:extLst>
              </p:cNvPr>
              <p:cNvSpPr txBox="1"/>
              <p:nvPr/>
            </p:nvSpPr>
            <p:spPr>
              <a:xfrm flipV="false" flipH="false">
                <a:off x="660400" y="4859767"/>
                <a:ext cx="1799697" cy="432523"/>
              </a:xfrm>
              <a:prstGeom prst="rect">
                <a:avLst/>
              </a:prstGeom>
              <a:noFill/>
              <a:ln w="3175">
                <a:noFill/>
              </a:ln>
            </p:spPr>
            <p:txBody>
              <a:bodyPr anchor="ctr" anchorCtr="0" bIns="45720" lIns="91440" rIns="91440" rtlCol="0" tIns="45720" wrap="square">
                <a:normAutofit fontScale="85000" lnSpcReduction="10000"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党史答题</a:t>
                </a:r>
              </a:p>
            </p:txBody>
          </p:sp>
          <p:sp>
            <p:nvSpPr>
              <p:cNvPr descr="d12424e9-0514-4493-ac0c-c5cfe6ec18dd" id="11" name="Text3">
                <a:extLst>
                  <a:ext uri="{FF2B5EF4-FFF2-40B4-BE49-F238E27FC236}">
                    <a16:creationId id="{F8E07573-A8E5-42F7-B445-E2E8E3B47ABD}"/>
                  </a:ext>
                </a:extLst>
              </p:cNvPr>
              <p:cNvSpPr/>
              <p:nvPr/>
            </p:nvSpPr>
            <p:spPr bwMode="auto">
              <a:xfrm flipV="false" flipH="false">
                <a:off x="3238034" y="4529292"/>
                <a:ext cx="2139347" cy="10934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 anchorCtr="0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包含题库管理、随机答题和积分奖励功能。</a:t>
                </a:r>
              </a:p>
            </p:txBody>
          </p:sp>
          <p:grpSp>
            <p:nvGrpSpPr>
              <p:cNvPr descr="b47a5bce-7e33-4d61-a3cb-6d385f05afb1" id="24" name="组合 23">
                <a:extLst>
                  <a:ext uri="{FF2B5EF4-FFF2-40B4-BE49-F238E27FC236}">
                    <a16:creationId id="{37C90C06-8E3E-815A-FBA9-307179A1928E}"/>
                  </a:ext>
                </a:extLst>
              </p:cNvPr>
              <p:cNvGrpSpPr/>
              <p:nvPr/>
            </p:nvGrpSpPr>
            <p:grpSpPr>
              <a:xfrm>
                <a:off x="2561010" y="4933736"/>
                <a:ext cx="284584" cy="284584"/>
                <a:chOff x="2561010" y="4879828"/>
                <a:chExt cx="284584" cy="284584"/>
              </a:xfrm>
            </p:grpSpPr>
            <p:sp>
              <p:nvSpPr>
                <p:cNvPr descr="f4e0b611-3fbe-4f59-b292-a1b4f32546fe" id="16" name="椭圆 15">
                  <a:extLst>
                    <a:ext uri="{FF2B5EF4-FFF2-40B4-BE49-F238E27FC236}">
                      <a16:creationId id="{46D00181-2B80-43C3-A5C5-8FC470616CE9}"/>
                    </a:ext>
                  </a:extLst>
                </p:cNvPr>
                <p:cNvSpPr/>
                <p:nvPr/>
              </p:nvSpPr>
              <p:spPr>
                <a:xfrm flipV="false" flipH="false">
                  <a:off x="2561010" y="4879828"/>
                  <a:ext cx="284584" cy="284584"/>
                </a:xfrm>
                <a:prstGeom prst="ellipse">
                  <a:avLst/>
                </a:prstGeom>
                <a:solidFill>
                  <a:schemeClr val="accent1"/>
                </a:solidFill>
                <a:ln cap="rnd" w="19050">
                  <a:solidFill>
                    <a:schemeClr val="bg1"/>
                  </a:solidFill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 bIns="45720" compatLnSpc="1" forceAA="0" fromWordArt="0" lIns="91440" numCol="1" rIns="91440" rot="0" rtlCol="0" spcCol="0" spcFirstLastPara="0" tIns="45720" vert="horz" wrap="square">
                  <a:normAutofit fontScale="40000" lnSpcReduction="20000"/>
                </a:bodyPr>
                <a:lstStyle/>
                <a:p>
                  <a:pPr algn="ctr"/>
                </a:p>
              </p:txBody>
            </p:sp>
            <p:sp>
              <p:nvSpPr>
                <p:cNvPr descr="18dc2cc8-65fa-40b3-aba2-1570cf4c951a" id="17" name="等腰三角形 16">
                  <a:extLst>
                    <a:ext uri="{FF2B5EF4-FFF2-40B4-BE49-F238E27FC236}">
                      <a16:creationId id="{9AB206BE-125F-4A01-B14A-8D57212AED11}"/>
                    </a:ext>
                  </a:extLst>
                </p:cNvPr>
                <p:cNvSpPr/>
                <p:nvPr/>
              </p:nvSpPr>
              <p:spPr>
                <a:xfrm rot="5400000" flipV="false" flipH="false">
                  <a:off x="2668791" y="4988640"/>
                  <a:ext cx="81514" cy="70270"/>
                </a:xfrm>
                <a:prstGeom prst="triangle">
                  <a:avLst/>
                </a:prstGeom>
                <a:solidFill>
                  <a:schemeClr val="bg1"/>
                </a:solidFill>
                <a:ln cap="rnd" w="12700">
                  <a:noFill/>
                  <a:prstDash val="solid"/>
                  <a:round/>
                  <a:headEnd/>
                  <a:tailE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 bIns="45720" compatLnSpc="1" forceAA="0" fromWordArt="0" lIns="91440" numCol="1" rIns="91440" rot="0" rtlCol="0" spcCol="0" spcFirstLastPara="0" tIns="45720" vert="horz" wrap="square">
                  <a:normAutofit fontScale="25000" lnSpcReduction="20000"/>
                </a:bodyPr>
                <a:lstStyle/>
                <a:p>
                  <a:pPr algn="ctr"/>
                </a:p>
              </p:txBody>
            </p:sp>
          </p:grpSp>
        </p:grpSp>
        <p:grpSp>
          <p:nvGrpSpPr>
            <p:cNvPr descr="48863f89-6973-4260-a86e-1362d661771d" id="13" name="组合 12">
              <a:extLst>
                <a:ext uri="{FF2B5EF4-FFF2-40B4-BE49-F238E27FC236}">
                  <a16:creationId id="{7FFBE691-2EE3-4584-8438-03B7CD0BDF0F}"/>
                </a:ext>
              </a:extLst>
            </p:cNvPr>
            <p:cNvGrpSpPr/>
            <p:nvPr/>
          </p:nvGrpSpPr>
          <p:grpSpPr>
            <a:xfrm>
              <a:off x="5634990" y="1130301"/>
              <a:ext cx="5883910" cy="5003800"/>
              <a:chOff x="5253486" y="1130301"/>
              <a:chExt cx="6265414" cy="5003800"/>
            </a:xfrm>
          </p:grpSpPr>
          <p:sp>
            <p:nvSpPr>
              <p:cNvPr descr="01057841-90c6-42f1-ab75-d7c0e2a504d2" id="14" name="PictureMisc">
                <a:extLst>
                  <a:ext uri="{FF2B5EF4-FFF2-40B4-BE49-F238E27FC236}">
                    <a16:creationId id="{15D44B3A-87F1-47DF-8093-F66CE3D9E44C}"/>
                  </a:ext>
                </a:extLst>
              </p:cNvPr>
              <p:cNvSpPr/>
              <p:nvPr/>
            </p:nvSpPr>
            <p:spPr>
              <a:xfrm flipV="false" flipH="false">
                <a:off x="5253486" y="1130301"/>
                <a:ext cx="6265414" cy="5003799"/>
              </a:xfrm>
              <a:prstGeom prst="rect">
                <a:avLst/>
              </a:prstGeom>
              <a:blipFill rotWithShape="true">
                <a:blip r:embed="rId4"/>
                <a:stretch>
                  <a:fillRect b="-57" l="-15556" r="-15902" t="57"/>
                </a:stretch>
              </a:blipFill>
              <a:ln algn="ctr" cap="flat" cmpd="sng" w="28575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tIns="45720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848ef4b2-b1c3-4744-9762-15273eb81b63" id="15" name="Title">
                <a:extLst>
                  <a:ext uri="{FF2B5EF4-FFF2-40B4-BE49-F238E27FC236}">
                    <a16:creationId id="{50583FB1-2623-4628-9EDF-1867DE21B7C4}"/>
                  </a:ext>
                </a:extLst>
              </p:cNvPr>
              <p:cNvSpPr/>
              <p:nvPr/>
            </p:nvSpPr>
            <p:spPr>
              <a:xfrm flipV="false" flipH="false">
                <a:off x="5253486" y="1130302"/>
                <a:ext cx="2677641" cy="5003799"/>
              </a:xfrm>
              <a:prstGeom prst="rect">
                <a:avLst/>
              </a:prstGeom>
              <a:solidFill>
                <a:schemeClr val="tx2">
                  <a:alpha val="70000"/>
                </a:schemeClr>
              </a:solidFill>
              <a:ln cap="rnd" w="12700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lIns="91440" numCol="1" rIns="91440" rot="0" rtlCol="0" spcCol="0" spcFirstLastPara="0" tIns="45720" vert="horz" wrap="square">
                <a:normAutofit/>
              </a:bodyPr>
              <a:lstStyle/>
              <a:p>
                <a:pPr algn="ctr"/>
                <a:r>
                  <a:rPr lang="en-US" b="true" i="false" u="none" sz="2400">
                    <a:solidFill>
                      <a:srgbClr val="FFFFFF"/>
                    </a:solidFill>
                    <a:ea typeface="思源黑体 CN Normal"/>
                  </a:rPr>
                  <a:t>学习教育功能模块</a:t>
                </a:r>
              </a:p>
            </p:txBody>
          </p:sp>
        </p:grpSp>
      </p:grpSp>
    </p:spTree>
  </p:cSld>
  <p:clrMapOvr>
    <a:masterClrMapping/>
  </p:clrMapOvr>
</p:sld>
</file>

<file path=ppt/slides/slide16.xml><?xml version="1.0" encoding="utf-8"?>
<p:sld xmlns:a="http://schemas.openxmlformats.org/drawingml/2006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互动与宣传</a:t>
            </a:r>
          </a:p>
        </p:txBody>
      </p:sp>
      <p:grpSp>
        <p:nvGrpSpPr>
          <p:cNvPr descr="396e24bb-b336-4085-9189-9b8905452810" id="3" name="49d68673-8631-4769-b40f-9154af4c7b54.source.2.zh-Hans.pptx">
            <a:extLst>
              <a:ext uri="{FF2B5EF4-FFF2-40B4-BE49-F238E27FC236}">
                <a16:creationId id="{7DF9AAA6-09CD-C9A9-0870-00FC030596AC}"/>
              </a:ext>
            </a:extLst>
          </p:cNvPr>
          <p:cNvGrpSpPr/>
          <p:nvPr/>
        </p:nvGrpSpPr>
        <p:grpSpPr>
          <a:xfrm>
            <a:off x="654050" y="1130300"/>
            <a:ext cx="10864850" cy="4597400"/>
            <a:chOff x="654050" y="1130300"/>
            <a:chExt cx="10864850" cy="4597400"/>
          </a:xfrm>
        </p:grpSpPr>
        <p:sp>
          <p:nvSpPr>
            <p:cNvPr descr="6c602b7d-07f4-4a35-9af3-d41c0042bae4" id="2" name="Title">
              <a:extLst>
                <a:ext uri="{FF2B5EF4-FFF2-40B4-BE49-F238E27FC236}">
                  <a16:creationId id="{7C0DC039-96F0-4870-9752-A8FCB36889F5}"/>
                </a:ext>
              </a:extLst>
            </p:cNvPr>
            <p:cNvSpPr txBox="1"/>
            <p:nvPr/>
          </p:nvSpPr>
          <p:spPr>
            <a:xfrm flipV="false" flipH="false">
              <a:off x="654050" y="1130300"/>
              <a:ext cx="10864850" cy="1364511"/>
            </a:xfrm>
            <a:prstGeom prst="rect">
              <a:avLst/>
            </a:prstGeom>
            <a:noFill/>
          </p:spPr>
          <p:txBody>
            <a:bodyPr anchor="t" anchorCtr="1" rtlCol="0" wrap="square">
              <a:norm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en-US" b="true" i="false" u="none" strike="noStrike" sz="2400">
                  <a:solidFill>
                    <a:srgbClr val="000000"/>
                  </a:solidFill>
                  <a:ea typeface="思源黑体 CN Normal"/>
                </a:rPr>
                <a:t>互动宣传功能模块</a:t>
              </a:r>
            </a:p>
          </p:txBody>
        </p:sp>
        <p:grpSp>
          <p:nvGrpSpPr>
            <p:cNvPr descr="4d289357-1e24-40b3-b3cf-e40a10471cf0" id="52" name="组合 51">
              <a:extLst>
                <a:ext uri="{FF2B5EF4-FFF2-40B4-BE49-F238E27FC236}">
                  <a16:creationId id="{94657002-3DC4-381A-0EBF-ED30EA86CD1A}"/>
                </a:ext>
              </a:extLst>
            </p:cNvPr>
            <p:cNvGrpSpPr/>
            <p:nvPr/>
          </p:nvGrpSpPr>
          <p:grpSpPr>
            <a:xfrm>
              <a:off x="660400" y="3429000"/>
              <a:ext cx="4948544" cy="2298700"/>
              <a:chOff x="660400" y="3429000"/>
              <a:chExt cx="4948544" cy="2298700"/>
            </a:xfrm>
          </p:grpSpPr>
          <p:sp>
            <p:nvSpPr>
              <p:cNvPr descr="ecc97fb4-498c-4a0c-a3dd-8f3d5e10a9d3" id="6" name="Number1">
                <a:extLst>
                  <a:ext uri="{FF2B5EF4-FFF2-40B4-BE49-F238E27FC236}">
                    <a16:creationId id="{867580D5-96F1-46A3-A70E-BE652910EDFB}"/>
                  </a:ext>
                </a:extLst>
              </p:cNvPr>
              <p:cNvSpPr/>
              <p:nvPr/>
            </p:nvSpPr>
            <p:spPr>
              <a:xfrm flipV="false" flipH="false">
                <a:off x="660400" y="3429000"/>
                <a:ext cx="1079501" cy="1079501"/>
              </a:xfrm>
              <a:prstGeom prst="rect">
                <a:avLst/>
              </a:prstGeom>
              <a:solidFill>
                <a:schemeClr val="tx2">
                  <a:alpha val="15000"/>
                </a:schemeClr>
              </a:solidFill>
              <a:ln cap="rnd" w="12700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lIns="91440" numCol="1" rIns="91440" rot="0" rtlCol="0" spcCol="0" spcFirstLastPara="0" tIns="45720" vert="horz" wrap="square">
                <a:noAutofit/>
              </a:bodyPr>
              <a:lstStyle/>
              <a:p>
                <a:pPr algn="ctr"/>
                <a:r>
                  <a:rPr lang="en-US" b="false" i="false" u="none" sz="2800">
                    <a:solidFill>
                      <a:srgbClr val="000000"/>
                    </a:solidFill>
                    <a:latin typeface="思源黑体 CN Normal"/>
                  </a:rPr>
                  <a:t>O1</a:t>
                </a:r>
              </a:p>
            </p:txBody>
          </p:sp>
          <p:sp>
            <p:nvSpPr>
              <p:cNvPr descr="9105ad29-8e74-4fb9-bade-33899a3fd994" id="8" name="Bullet1">
                <a:extLst>
                  <a:ext uri="{FF2B5EF4-FFF2-40B4-BE49-F238E27FC236}">
                    <a16:creationId id="{11BCDD8D-DC4C-4208-A117-21ED46A33A51}"/>
                  </a:ext>
                </a:extLst>
              </p:cNvPr>
              <p:cNvSpPr txBox="1">
                <a:spLocks/>
              </p:cNvSpPr>
              <p:nvPr/>
            </p:nvSpPr>
            <p:spPr>
              <a:xfrm flipV="false" flipH="false">
                <a:off x="2076279" y="3473965"/>
                <a:ext cx="3532665" cy="617975"/>
              </a:xfrm>
              <a:prstGeom prst="rect">
                <a:avLst/>
              </a:prstGeom>
              <a:noFill/>
            </p:spPr>
            <p:txBody>
              <a:bodyPr anchor="b" anchorCtr="0" rtlCol="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问卷调查（模板创建、结果统计）</a:t>
                </a:r>
              </a:p>
            </p:txBody>
          </p:sp>
          <p:sp>
            <p:nvSpPr>
              <p:cNvPr descr="477f8713-56e3-44b7-b03f-dc8b1f3523a5" id="9" name="Text1">
                <a:extLst>
                  <a:ext uri="{FF2B5EF4-FFF2-40B4-BE49-F238E27FC236}">
                    <a16:creationId id="{B59B0EC0-1B98-42FE-BAC6-6850E05AD8A7}"/>
                  </a:ext>
                </a:extLst>
              </p:cNvPr>
              <p:cNvSpPr txBox="1">
                <a:spLocks/>
              </p:cNvSpPr>
              <p:nvPr/>
            </p:nvSpPr>
            <p:spPr>
              <a:xfrm flipV="false" flipH="false">
                <a:off x="2076279" y="4126230"/>
                <a:ext cx="3532665" cy="1601470"/>
              </a:xfrm>
              <a:prstGeom prst="rect">
                <a:avLst/>
              </a:prstGeom>
              <a:noFill/>
            </p:spPr>
            <p:txBody>
              <a:bodyPr rtlCol="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false" i="false" u="none" strike="noStrike" sz="1200">
                    <a:solidFill>
                      <a:srgbClr val="000000"/>
                    </a:solidFill>
                    <a:ea typeface="思源黑体 CN Normal"/>
                  </a:rPr>
                  <a:t>可创建问卷模板，并对调查结果进行统计分析。</a:t>
                </a:r>
              </a:p>
            </p:txBody>
          </p:sp>
        </p:grpSp>
        <p:grpSp>
          <p:nvGrpSpPr>
            <p:cNvPr descr="e9fde40a-836b-4b59-a8ec-93ff061b705a" id="53" name="组合 52">
              <a:extLst>
                <a:ext uri="{FF2B5EF4-FFF2-40B4-BE49-F238E27FC236}">
                  <a16:creationId id="{535A68EB-4A60-B126-FEED-1BB5E56B89E1}"/>
                </a:ext>
              </a:extLst>
            </p:cNvPr>
            <p:cNvGrpSpPr/>
            <p:nvPr/>
          </p:nvGrpSpPr>
          <p:grpSpPr>
            <a:xfrm>
              <a:off x="6310007" y="3429000"/>
              <a:ext cx="4948544" cy="2298700"/>
              <a:chOff x="6310007" y="3429000"/>
              <a:chExt cx="4948544" cy="2298700"/>
            </a:xfrm>
          </p:grpSpPr>
          <p:sp>
            <p:nvSpPr>
              <p:cNvPr descr="6236353b-e793-4343-b66b-42606f6c95a9" id="7" name="Number2">
                <a:extLst>
                  <a:ext uri="{FF2B5EF4-FFF2-40B4-BE49-F238E27FC236}">
                    <a16:creationId id="{D4BA2B92-E4D2-492B-BB0C-AEA989993F88}"/>
                  </a:ext>
                </a:extLst>
              </p:cNvPr>
              <p:cNvSpPr/>
              <p:nvPr/>
            </p:nvSpPr>
            <p:spPr>
              <a:xfrm flipV="false" flipH="false">
                <a:off x="6310007" y="3429000"/>
                <a:ext cx="1079501" cy="107950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ctr"/>
                <a:r>
                  <a:rPr lang="en-US" b="false" i="false" u="none" sz="2800">
                    <a:solidFill>
                      <a:srgbClr val="FFFFFF"/>
                    </a:solidFill>
                    <a:latin typeface="思源黑体 CN Normal"/>
                  </a:rPr>
                  <a:t>O2</a:t>
                </a:r>
              </a:p>
            </p:txBody>
          </p:sp>
          <p:sp>
            <p:nvSpPr>
              <p:cNvPr descr="2e2bcb1e-4710-4c8a-a411-e39608e1a564" id="10" name="Bullet2">
                <a:extLst>
                  <a:ext uri="{FF2B5EF4-FFF2-40B4-BE49-F238E27FC236}">
                    <a16:creationId id="{DE4E2D32-F5BD-4CF8-A80A-F8A024CB2A62}"/>
                  </a:ext>
                </a:extLst>
              </p:cNvPr>
              <p:cNvSpPr txBox="1">
                <a:spLocks/>
              </p:cNvSpPr>
              <p:nvPr/>
            </p:nvSpPr>
            <p:spPr>
              <a:xfrm flipV="false" flipH="false">
                <a:off x="7725886" y="3473965"/>
                <a:ext cx="3532665" cy="617975"/>
              </a:xfrm>
              <a:prstGeom prst="rect">
                <a:avLst/>
              </a:prstGeom>
              <a:noFill/>
            </p:spPr>
            <p:txBody>
              <a:bodyPr anchor="b" anchorCtr="0" rtlCol="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工作提示（滚动展示、后台管理）</a:t>
                </a:r>
              </a:p>
            </p:txBody>
          </p:sp>
          <p:sp>
            <p:nvSpPr>
              <p:cNvPr descr="4404f422-18e9-4091-8787-84e7dabbb243" id="11" name="Text2">
                <a:extLst>
                  <a:ext uri="{FF2B5EF4-FFF2-40B4-BE49-F238E27FC236}">
                    <a16:creationId id="{A552612F-11C4-4916-896F-CF25CA2D9FB2}"/>
                  </a:ext>
                </a:extLst>
              </p:cNvPr>
              <p:cNvSpPr txBox="1">
                <a:spLocks/>
              </p:cNvSpPr>
              <p:nvPr/>
            </p:nvSpPr>
            <p:spPr>
              <a:xfrm flipV="false" flipH="false">
                <a:off x="7725886" y="4126230"/>
                <a:ext cx="3532665" cy="1601470"/>
              </a:xfrm>
              <a:prstGeom prst="rect">
                <a:avLst/>
              </a:prstGeom>
              <a:noFill/>
            </p:spPr>
            <p:txBody>
              <a:bodyPr rtlCol="0" wrap="square">
                <a:normAutofit/>
              </a:bodyPr>
              <a:lstStyle/>
              <a:p>
                <a:pPr algn="l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b="false" i="false" u="none" strike="noStrike" sz="1200">
                    <a:solidFill>
                      <a:srgbClr val="000000"/>
                    </a:solidFill>
                    <a:ea typeface="思源黑体 CN Normal"/>
                  </a:rPr>
                  <a:t>实现工作提示的滚动展示和后台管理。</a:t>
                </a:r>
              </a:p>
            </p:txBody>
          </p:sp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121c20f5-3f5d-42c5-b656-ee9c77f3c565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6600">
                <a:ea typeface="思源宋体 CN Heavy"/>
              </a:rPr>
              <a:t>技术架构解析</a:t>
            </a:r>
          </a:p>
        </p:txBody>
      </p:sp>
      <p:sp>
        <p:nvSpPr>
          <p:cNvPr descr="7d7d15ef-209b-4711-8e03-57749e48c910" id="3" name=""/>
          <p:cNvSpPr>
            <a:spLocks noGrp="1"/>
          </p:cNvSpPr>
          <p:nvPr>
            <p:ph hasCustomPrompt="1" idx="1" type="body"/>
          </p:nvPr>
        </p:nvSpPr>
        <p:spPr/>
        <p:txBody>
          <a:bodyPr/>
          <a:lstStyle/>
          <a:p>
            <a:pPr algn="r">
              <a:lnSpc>
                <a:spcPct val="120000"/>
              </a:lnSpc>
              <a:spcBef>
                <a:spcPts val="1000"/>
              </a:spcBef>
            </a:pPr>
            <a:r>
              <a:rPr lang="en-US" b="true" i="false" u="none" sz="2800">
                <a:ea typeface="思源黑体 CN Normal"/>
              </a:rPr>
              <a:t>剖析系统技术架构与优势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分层设计</a:t>
            </a:r>
          </a:p>
        </p:txBody>
      </p:sp>
      <p:grpSp>
        <p:nvGrpSpPr>
          <p:cNvPr descr="16f5a9a6-7757-4e31-96a5-e3dacfbe88ce" id="14" name="052be8c4-069b-4dd5-b061-f896611743e8.source.2.zh-Hans.pptx">
            <a:extLst>
              <a:ext uri="{FF2B5EF4-FFF2-40B4-BE49-F238E27FC236}">
                <a16:creationId id="{2CA70D76-A31F-B7FD-2117-D81648FA18FF}"/>
              </a:ext>
            </a:extLst>
          </p:cNvPr>
          <p:cNvGrpSpPr/>
          <p:nvPr/>
        </p:nvGrpSpPr>
        <p:grpSpPr>
          <a:xfrm>
            <a:off x="666749" y="1475260"/>
            <a:ext cx="10858501" cy="4313881"/>
            <a:chOff x="666749" y="1475260"/>
            <a:chExt cx="10858501" cy="4313881"/>
          </a:xfrm>
        </p:grpSpPr>
        <p:sp>
          <p:nvSpPr>
            <p:cNvPr descr="9a983da7-ccc0-4b17-8ecd-e87599efea8d" id="5" name="Title">
              <a:extLst>
                <a:ext uri="{FF2B5EF4-FFF2-40B4-BE49-F238E27FC236}">
                  <a16:creationId id="{6D5AB0CE-ECA0-42FD-871D-0EA7E57617B3}"/>
                </a:ext>
              </a:extLst>
            </p:cNvPr>
            <p:cNvSpPr/>
            <p:nvPr/>
          </p:nvSpPr>
          <p:spPr>
            <a:xfrm flipV="false" flipH="false">
              <a:off x="666749" y="2479624"/>
              <a:ext cx="2620731" cy="2305153"/>
            </a:xfrm>
            <a:prstGeom prst="roundRect">
              <a:avLst>
                <a:gd fmla="val 16900" name="adj"/>
              </a:avLst>
            </a:prstGeom>
            <a:solidFill>
              <a:schemeClr val="tx2">
                <a:alpha val="15000"/>
              </a:schemeClr>
            </a:solidFill>
            <a:ln cap="rnd" w="9525">
              <a:noFill/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l">
                <a:lnSpc>
                  <a:spcPct val="120000"/>
                </a:lnSpc>
              </a:pPr>
              <a:r>
                <a:rPr lang="en-US" b="true" i="false" u="none" sz="2400">
                  <a:solidFill>
                    <a:srgbClr val="000000"/>
                  </a:solidFill>
                  <a:ea typeface="思源黑体 CN Normal"/>
                </a:rPr>
                <a:t>前后端分层架构</a:t>
              </a:r>
            </a:p>
          </p:txBody>
        </p:sp>
        <p:grpSp>
          <p:nvGrpSpPr>
            <p:cNvPr descr="5d45019e-a8ef-4053-837e-fe7d28a24e0b" id="9" name="组合 8">
              <a:extLst>
                <a:ext uri="{FF2B5EF4-FFF2-40B4-BE49-F238E27FC236}">
                  <a16:creationId id="{3FCAA74B-EED0-49E1-5FB6-189AB9D70A78}"/>
                </a:ext>
              </a:extLst>
            </p:cNvPr>
            <p:cNvGrpSpPr/>
            <p:nvPr/>
          </p:nvGrpSpPr>
          <p:grpSpPr>
            <a:xfrm>
              <a:off x="3287480" y="1475260"/>
              <a:ext cx="8237770" cy="2156941"/>
              <a:chOff x="3287480" y="1475260"/>
              <a:chExt cx="8237770" cy="2156941"/>
            </a:xfrm>
          </p:grpSpPr>
          <p:cxnSp>
            <p:nvCxnSpPr>
              <p:cNvPr descr="2989e09a-f3ba-4090-a3f8-9dde212fe340" id="29" name="Linee1">
                <a:extLst>
                  <a:ext uri="{FF2B5EF4-FFF2-40B4-BE49-F238E27FC236}">
                    <a16:creationId id="{F424A38F-7473-5E00-1B20-EA42A4C05218}"/>
                  </a:ext>
                </a:extLst>
              </p:cNvPr>
              <p:cNvCxnSpPr>
                <a:cxnSpLocks/>
                <a:stCxn id="6" idx="3"/>
                <a:endCxn id="22" idx="1"/>
              </p:cNvCxnSpPr>
              <p:nvPr/>
            </p:nvCxnSpPr>
            <p:spPr>
              <a:xfrm flipV="false" flipH="false">
                <a:off x="6489712" y="2022916"/>
                <a:ext cx="799754" cy="0"/>
              </a:xfrm>
              <a:prstGeom prst="line">
                <a:avLst/>
              </a:prstGeom>
              <a:ln cap="sq" w="6350">
                <a:solidFill>
                  <a:schemeClr val="tx2">
                    <a:alpha val="50000"/>
                  </a:schemeClr>
                </a:solidFill>
                <a:prstDash val="sysDash"/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descr="06df0f93-8919-44de-94f5-a3793602646d" id="6" name="Bullet1">
                <a:extLst>
                  <a:ext uri="{FF2B5EF4-FFF2-40B4-BE49-F238E27FC236}">
                    <a16:creationId id="{5CB81547-1C93-4B6E-A499-37166106C608}"/>
                  </a:ext>
                </a:extLst>
              </p:cNvPr>
              <p:cNvSpPr/>
              <p:nvPr/>
            </p:nvSpPr>
            <p:spPr>
              <a:xfrm flipV="false" flipH="false">
                <a:off x="4030417" y="1475260"/>
                <a:ext cx="2459295" cy="1095312"/>
              </a:xfrm>
              <a:prstGeom prst="roundRect">
                <a:avLst>
                  <a:gd fmla="val 16900" name="adj"/>
                </a:avLst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/>
                  </a:gs>
                </a:gsLst>
                <a:lin ang="2700000" scaled="0"/>
              </a:gradFill>
            </p:spPr>
            <p:txBody>
              <a:bodyPr anchor="ctr" anchorCtr="0" bIns="108000" lIns="108000" rIns="108000" rtlCol="0" tIns="10800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true" i="false" u="none" sz="1800">
                    <a:solidFill>
                      <a:srgbClr val="FFFFFF"/>
                    </a:solidFill>
                    <a:ea typeface="思源黑体 CN Normal"/>
                  </a:rPr>
                  <a:t>前端：多端适配（微信小程序 / APP/H5）</a:t>
                </a:r>
              </a:p>
            </p:txBody>
          </p:sp>
          <p:sp>
            <p:nvSpPr>
              <p:cNvPr descr="ddd03166-9e5f-4f0f-a4fc-071e4c0996fb" id="22" name="Text1">
                <a:extLst>
                  <a:ext uri="{FF2B5EF4-FFF2-40B4-BE49-F238E27FC236}">
                    <a16:creationId id="{F4F17509-D55A-A383-EAFE-DFC60E807428}"/>
                  </a:ext>
                </a:extLst>
              </p:cNvPr>
              <p:cNvSpPr/>
              <p:nvPr/>
            </p:nvSpPr>
            <p:spPr>
              <a:xfrm flipV="false" flipH="false">
                <a:off x="7289466" y="1475260"/>
                <a:ext cx="4235784" cy="1095312"/>
              </a:xfrm>
              <a:prstGeom prst="roundRect">
                <a:avLst>
                  <a:gd fmla="val 16900" name="adj"/>
                </a:avLst>
              </a:prstGeom>
              <a:solidFill>
                <a:schemeClr val="bg1"/>
              </a:solidFill>
              <a:ln w="6350">
                <a:noFill/>
              </a:ln>
              <a:effectLst>
                <a:outerShdw algn="ctr" blurRad="127000" dir="5400000" dist="50800" rotWithShape="0">
                  <a:schemeClr val="bg2">
                    <a:lumMod val="75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采用多端适配技术，确保在不同平台上的良好体验。</a:t>
                </a:r>
              </a:p>
            </p:txBody>
          </p:sp>
          <p:cxnSp>
            <p:nvCxnSpPr>
              <p:cNvPr descr="50c5e5a6-e3c4-4f06-b4f5-34bea306162f" id="17" name="Line1">
                <a:extLst>
                  <a:ext uri="{FF2B5EF4-FFF2-40B4-BE49-F238E27FC236}">
                    <a16:creationId id="{6C6DB559-7DE1-4B93-AC35-BA6567098BD1}"/>
                  </a:ext>
                </a:extLst>
              </p:cNvPr>
              <p:cNvCxnSpPr>
                <a:cxnSpLocks/>
                <a:stCxn id="5" idx="3"/>
                <a:endCxn id="6" idx="1"/>
              </p:cNvCxnSpPr>
              <p:nvPr/>
            </p:nvCxnSpPr>
            <p:spPr>
              <a:xfrm flipV="true" flipH="false">
                <a:off x="3287480" y="2022916"/>
                <a:ext cx="742937" cy="1609285"/>
              </a:xfrm>
              <a:prstGeom prst="bentConnector3">
                <a:avLst>
                  <a:gd fmla="val 50000" name="adj1"/>
                </a:avLst>
              </a:prstGeom>
              <a:noFill/>
              <a:ln cap="sq" w="6350">
                <a:solidFill>
                  <a:schemeClr val="tx2">
                    <a:alpha val="50000"/>
                  </a:schemeClr>
                </a:solidFill>
                <a:round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descr="ae33a021-a2f0-43bf-8a0c-13cee4d931db" id="11" name="组合 10">
              <a:extLst>
                <a:ext uri="{FF2B5EF4-FFF2-40B4-BE49-F238E27FC236}">
                  <a16:creationId id="{AAE88BFD-2D0F-76D7-F68E-DB29DEF90E27}"/>
                </a:ext>
              </a:extLst>
            </p:cNvPr>
            <p:cNvGrpSpPr/>
            <p:nvPr/>
          </p:nvGrpSpPr>
          <p:grpSpPr>
            <a:xfrm>
              <a:off x="3287480" y="3632201"/>
              <a:ext cx="8237770" cy="2156940"/>
              <a:chOff x="3287480" y="3632201"/>
              <a:chExt cx="8237770" cy="2156940"/>
            </a:xfrm>
          </p:grpSpPr>
          <p:cxnSp>
            <p:nvCxnSpPr>
              <p:cNvPr descr="f99c2cf8-5134-4622-a802-058383bda93b" id="12" name="Linee2">
                <a:extLst>
                  <a:ext uri="{FF2B5EF4-FFF2-40B4-BE49-F238E27FC236}">
                    <a16:creationId id="{746E5E83-24C3-DA58-D189-36842512AED1}"/>
                  </a:ext>
                </a:extLst>
              </p:cNvPr>
              <p:cNvCxnSpPr>
                <a:cxnSpLocks/>
                <a:stCxn id="8" idx="3"/>
                <a:endCxn id="23" idx="1"/>
              </p:cNvCxnSpPr>
              <p:nvPr/>
            </p:nvCxnSpPr>
            <p:spPr>
              <a:xfrm flipV="false" flipH="false">
                <a:off x="6489712" y="5241485"/>
                <a:ext cx="799754" cy="0"/>
              </a:xfrm>
              <a:prstGeom prst="line">
                <a:avLst/>
              </a:prstGeom>
              <a:ln cap="sq" w="6350">
                <a:solidFill>
                  <a:schemeClr val="tx2">
                    <a:alpha val="50000"/>
                  </a:schemeClr>
                </a:solidFill>
                <a:prstDash val="sysDash"/>
                <a:round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descr="c761a909-d531-4884-9d91-a599442e3536" id="8" name="Bullet2">
                <a:extLst>
                  <a:ext uri="{FF2B5EF4-FFF2-40B4-BE49-F238E27FC236}">
                    <a16:creationId id="{A5447F27-8459-4226-8417-2592032AE663}"/>
                  </a:ext>
                </a:extLst>
              </p:cNvPr>
              <p:cNvSpPr/>
              <p:nvPr/>
            </p:nvSpPr>
            <p:spPr>
              <a:xfrm flipV="false" flipH="false">
                <a:off x="4030417" y="4693829"/>
                <a:ext cx="2459295" cy="1095312"/>
              </a:xfrm>
              <a:prstGeom prst="roundRect">
                <a:avLst>
                  <a:gd fmla="val 16900" name="adj"/>
                </a:avLst>
              </a:prstGeom>
              <a:gradFill flip="none" rotWithShape="1">
                <a:gsLst>
                  <a:gs pos="0">
                    <a:schemeClr val="dk2">
                      <a:lumMod val="60000"/>
                      <a:lumOff val="40000"/>
                    </a:schemeClr>
                  </a:gs>
                  <a:gs pos="50000">
                    <a:schemeClr val="dk2">
                      <a:lumMod val="100000"/>
                    </a:schemeClr>
                  </a:gs>
                </a:gsLst>
                <a:lin ang="2700000" scaled="0"/>
                <a:tileRect/>
              </a:gradFill>
            </p:spPr>
            <p:txBody>
              <a:bodyPr anchor="ctr" anchorCtr="0" bIns="108000" lIns="108000" rIns="108000" rtlCol="0" tIns="10800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true" i="false" u="none" sz="1800">
                    <a:solidFill>
                      <a:srgbClr val="FFFFFF"/>
                    </a:solidFill>
                    <a:ea typeface="思源黑体 CN Normal"/>
                  </a:rPr>
                  <a:t>后端：分布式架构（Springboot）</a:t>
                </a:r>
              </a:p>
            </p:txBody>
          </p:sp>
          <p:sp>
            <p:nvSpPr>
              <p:cNvPr descr="34a63fc3-b444-4ac2-90e9-423b8bc7fa5e" id="23" name="Text2">
                <a:extLst>
                  <a:ext uri="{FF2B5EF4-FFF2-40B4-BE49-F238E27FC236}">
                    <a16:creationId id="{FDF87036-5A7A-1846-3156-8F1D51BC3773}"/>
                  </a:ext>
                </a:extLst>
              </p:cNvPr>
              <p:cNvSpPr/>
              <p:nvPr/>
            </p:nvSpPr>
            <p:spPr>
              <a:xfrm flipV="false" flipH="false">
                <a:off x="7289466" y="4693829"/>
                <a:ext cx="4235784" cy="1095312"/>
              </a:xfrm>
              <a:prstGeom prst="roundRect">
                <a:avLst>
                  <a:gd fmla="val 16900" name="adj"/>
                </a:avLst>
              </a:prstGeom>
              <a:solidFill>
                <a:schemeClr val="bg1"/>
              </a:solidFill>
              <a:ln w="6350">
                <a:noFill/>
              </a:ln>
              <a:effectLst>
                <a:outerShdw algn="ctr" blurRad="127000" dir="5400000" dist="50800" rotWithShape="0">
                  <a:schemeClr val="bg2">
                    <a:lumMod val="75000"/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rtlCol="0"/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使用分布式架构提高系统性能和可扩展性。</a:t>
                </a:r>
              </a:p>
            </p:txBody>
          </p:sp>
          <p:cxnSp>
            <p:nvCxnSpPr>
              <p:cNvPr descr="35c77620-43aa-4bb5-87cc-75f57d01b90b" id="18" name="Line2">
                <a:extLst>
                  <a:ext uri="{FF2B5EF4-FFF2-40B4-BE49-F238E27FC236}">
                    <a16:creationId id="{E839F637-1C87-8AD1-E086-D2C43D63987D}"/>
                  </a:ext>
                </a:extLst>
              </p:cNvPr>
              <p:cNvCxnSpPr>
                <a:cxnSpLocks/>
                <a:stCxn id="5" idx="3"/>
                <a:endCxn id="8" idx="1"/>
              </p:cNvCxnSpPr>
              <p:nvPr/>
            </p:nvCxnSpPr>
            <p:spPr>
              <a:xfrm flipV="false" flipH="false">
                <a:off x="3287480" y="3632201"/>
                <a:ext cx="742937" cy="1609284"/>
              </a:xfrm>
              <a:prstGeom prst="bentConnector3">
                <a:avLst>
                  <a:gd fmla="val 50000" name="adj1"/>
                </a:avLst>
              </a:prstGeom>
              <a:noFill/>
              <a:ln cap="sq" w="6350">
                <a:solidFill>
                  <a:schemeClr val="tx2">
                    <a:alpha val="50000"/>
                  </a:schemeClr>
                </a:solidFill>
                <a:round/>
                <a:tailEnd type="triangle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a14="http://schemas.microsoft.com/office/drawing/2010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核心技术优势</a:t>
            </a:r>
          </a:p>
        </p:txBody>
      </p:sp>
      <p:grpSp>
        <p:nvGrpSpPr>
          <p:cNvPr descr="e22a50bf-9c9e-493f-8d05-3b89237529c3" id="140" name="3b609475-a4a1-4c56-b278-fc4237880d4d.source.3.zh-Hans.pptx">
            <a:extLst>
              <a:ext uri="{FF2B5EF4-FFF2-40B4-BE49-F238E27FC236}">
                <a16:creationId id="{37BCB917-7487-F316-1547-3CFDE59A843A}"/>
              </a:ext>
            </a:extLst>
          </p:cNvPr>
          <p:cNvGrpSpPr/>
          <p:nvPr/>
        </p:nvGrpSpPr>
        <p:grpSpPr>
          <a:xfrm>
            <a:off x="0" y="1122821"/>
            <a:ext cx="11463767" cy="4871443"/>
            <a:chOff x="0" y="1122821"/>
            <a:chExt cx="11463767" cy="4871443"/>
          </a:xfrm>
        </p:grpSpPr>
        <p:sp>
          <p:nvSpPr>
            <p:cNvPr descr="3360525b-4369-4400-b196-68b532fe6477" id="16" name="Title">
              <a:extLst>
                <a:ext uri="{FF2B5EF4-FFF2-40B4-BE49-F238E27FC236}">
                  <a16:creationId id="{EBF8FAB2-80C8-BD6F-99A5-2B1A11B5B93B}"/>
                </a:ext>
              </a:extLst>
            </p:cNvPr>
            <p:cNvSpPr txBox="1"/>
            <p:nvPr/>
          </p:nvSpPr>
          <p:spPr>
            <a:xfrm flipV="false" flipH="false">
              <a:off x="5304706" y="1122821"/>
              <a:ext cx="4854776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="ctr" anchorCtr="0" bIns="45720" lIns="91440" rIns="91440" tIns="45720" wrap="square">
              <a:normAutofit/>
            </a:bodyPr>
            <a:lstStyle/>
            <a:p>
              <a:pPr algn="l">
                <a:spcBef>
                  <a:spcPct val="0"/>
                </a:spcBef>
                <a:spcAft>
                  <a:spcPct val="0"/>
                </a:spcAft>
              </a:pPr>
              <a:r>
                <a:rPr lang="en-US" b="true" i="false" u="none" strike="noStrike" sz="2400">
                  <a:solidFill>
                    <a:srgbClr val="000000"/>
                  </a:solidFill>
                  <a:ea typeface="思源黑体 CN Normal"/>
                </a:rPr>
                <a:t>关键技术与优势</a:t>
              </a:r>
            </a:p>
          </p:txBody>
        </p:sp>
        <p:grpSp>
          <p:nvGrpSpPr>
            <p:cNvPr descr="db8dff08-0aef-4474-aef7-866379db8fb3" id="17" name="组合 16">
              <a:extLst>
                <a:ext uri="{FF2B5EF4-FFF2-40B4-BE49-F238E27FC236}">
                  <a16:creationId id="{0EE5877A-9894-149A-2CE1-FEBE7BABB67F}"/>
                </a:ext>
              </a:extLst>
            </p:cNvPr>
            <p:cNvGrpSpPr/>
            <p:nvPr/>
          </p:nvGrpSpPr>
          <p:grpSpPr>
            <a:xfrm>
              <a:off x="0" y="1953818"/>
              <a:ext cx="4863450" cy="4040446"/>
              <a:chOff x="0" y="1953818"/>
              <a:chExt cx="4863450" cy="4040446"/>
            </a:xfrm>
          </p:grpSpPr>
          <p:sp>
            <p:nvSpPr>
              <p:cNvPr descr="12664fc6-ac25-4597-a329-30f352b84ea9" id="70" name="íṧḻïḑé">
                <a:extLst>
                  <a:ext uri="{FF2B5EF4-FFF2-40B4-BE49-F238E27FC236}">
                    <a16:creationId id="{3AE012FF-6535-2622-0ADD-D2B920FDACF5}"/>
                  </a:ext>
                </a:extLst>
              </p:cNvPr>
              <p:cNvSpPr/>
              <p:nvPr/>
            </p:nvSpPr>
            <p:spPr bwMode="auto">
              <a:xfrm flipV="false" flipH="false">
                <a:off x="0" y="5984846"/>
                <a:ext cx="165119" cy="9418"/>
              </a:xfrm>
              <a:prstGeom prst="rect">
                <a:avLst/>
              </a:prstGeom>
              <a:solidFill>
                <a:srgbClr val="212552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1f568b91-fb54-44e5-a29c-f413623fae94" id="71" name="ïṧ1iḍè">
                <a:extLst>
                  <a:ext uri="{FF2B5EF4-FFF2-40B4-BE49-F238E27FC236}">
                    <a16:creationId id="{EF9EAAE9-F40B-3F7B-B95C-8E70898F9F59}"/>
                  </a:ext>
                </a:extLst>
              </p:cNvPr>
              <p:cNvSpPr/>
              <p:nvPr/>
            </p:nvSpPr>
            <p:spPr bwMode="auto">
              <a:xfrm flipV="false" flipH="false">
                <a:off x="215154" y="5984846"/>
                <a:ext cx="4648296" cy="9418"/>
              </a:xfrm>
              <a:prstGeom prst="rect">
                <a:avLst/>
              </a:prstGeom>
              <a:solidFill>
                <a:srgbClr val="212552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69832e81-fa38-4881-9141-2d2d7ac474c9" id="72" name="íşlïdé">
                <a:extLst>
                  <a:ext uri="{FF2B5EF4-FFF2-40B4-BE49-F238E27FC236}">
                    <a16:creationId id="{A3885BC3-E28F-CA3E-FB12-C35F6F869BE4}"/>
                  </a:ext>
                </a:extLst>
              </p:cNvPr>
              <p:cNvSpPr/>
              <p:nvPr/>
            </p:nvSpPr>
            <p:spPr bwMode="auto">
              <a:xfrm flipV="false" flipH="false">
                <a:off x="1240879" y="2193986"/>
                <a:ext cx="1280908" cy="1200833"/>
              </a:xfrm>
              <a:custGeom>
                <a:avLst/>
                <a:gdLst>
                  <a:gd fmla="*/ 102 w 107" name="T0"/>
                  <a:gd fmla="*/ 107 h 107" name="T1"/>
                  <a:gd fmla="*/ 5 w 107" name="T2"/>
                  <a:gd fmla="*/ 107 h 107" name="T3"/>
                  <a:gd fmla="*/ 0 w 107" name="T4"/>
                  <a:gd fmla="*/ 102 h 107" name="T5"/>
                  <a:gd fmla="*/ 0 w 107" name="T6"/>
                  <a:gd fmla="*/ 5 h 107" name="T7"/>
                  <a:gd fmla="*/ 5 w 107" name="T8"/>
                  <a:gd fmla="*/ 0 h 107" name="T9"/>
                  <a:gd fmla="*/ 102 w 107" name="T10"/>
                  <a:gd fmla="*/ 0 h 107" name="T11"/>
                  <a:gd fmla="*/ 107 w 107" name="T12"/>
                  <a:gd fmla="*/ 5 h 107" name="T13"/>
                  <a:gd fmla="*/ 107 w 107" name="T14"/>
                  <a:gd fmla="*/ 102 h 107" name="T15"/>
                  <a:gd fmla="*/ 102 w 107" name="T16"/>
                  <a:gd fmla="*/ 107 h 107" name="T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b="b" l="0" r="r" t="0"/>
                <a:pathLst>
                  <a:path h="107" w="107">
                    <a:moveTo>
                      <a:pt x="102" y="107"/>
                    </a:moveTo>
                    <a:cubicBezTo>
                      <a:pt x="5" y="107"/>
                      <a:pt x="5" y="107"/>
                      <a:pt x="5" y="107"/>
                    </a:cubicBezTo>
                    <a:cubicBezTo>
                      <a:pt x="2" y="107"/>
                      <a:pt x="0" y="105"/>
                      <a:pt x="0" y="10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5" y="0"/>
                      <a:pt x="107" y="2"/>
                      <a:pt x="107" y="5"/>
                    </a:cubicBezTo>
                    <a:cubicBezTo>
                      <a:pt x="107" y="102"/>
                      <a:pt x="107" y="102"/>
                      <a:pt x="107" y="102"/>
                    </a:cubicBezTo>
                    <a:cubicBezTo>
                      <a:pt x="107" y="105"/>
                      <a:pt x="105" y="107"/>
                      <a:pt x="102" y="107"/>
                    </a:cubicBezTo>
                    <a:close/>
                  </a:path>
                </a:pathLst>
              </a:custGeom>
              <a:solidFill>
                <a:srgbClr val="6495FB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f89e42bf-2a18-4f5c-afa5-26787e52790b" id="73" name="işḻiḓè">
                <a:extLst>
                  <a:ext uri="{FF2B5EF4-FFF2-40B4-BE49-F238E27FC236}">
                    <a16:creationId id="{20BB58C9-3A5D-BCE1-864C-F0558D22FCB9}"/>
                  </a:ext>
                </a:extLst>
              </p:cNvPr>
              <p:cNvSpPr/>
              <p:nvPr/>
            </p:nvSpPr>
            <p:spPr bwMode="auto">
              <a:xfrm flipV="false" flipH="false">
                <a:off x="1911355" y="2283458"/>
                <a:ext cx="610433" cy="1111358"/>
              </a:xfrm>
              <a:custGeom>
                <a:avLst/>
                <a:gdLst>
                  <a:gd fmla="*/ 51 w 51" name="T0"/>
                  <a:gd fmla="*/ 0 h 99" name="T1"/>
                  <a:gd fmla="*/ 6 w 51" name="T2"/>
                  <a:gd fmla="*/ 44 h 99" name="T3"/>
                  <a:gd fmla="*/ 6 w 51" name="T4"/>
                  <a:gd fmla="*/ 84 h 99" name="T5"/>
                  <a:gd fmla="*/ 0 w 51" name="T6"/>
                  <a:gd fmla="*/ 99 h 99" name="T7"/>
                  <a:gd fmla="*/ 49 w 51" name="T8"/>
                  <a:gd fmla="*/ 99 h 99" name="T9"/>
                  <a:gd fmla="*/ 51 w 51" name="T10"/>
                  <a:gd fmla="*/ 0 h 99" name="T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b="b" l="0" r="r" t="0"/>
                <a:pathLst>
                  <a:path h="99" w="51">
                    <a:moveTo>
                      <a:pt x="51" y="0"/>
                    </a:moveTo>
                    <a:cubicBezTo>
                      <a:pt x="51" y="0"/>
                      <a:pt x="1" y="1"/>
                      <a:pt x="6" y="44"/>
                    </a:cubicBezTo>
                    <a:cubicBezTo>
                      <a:pt x="6" y="44"/>
                      <a:pt x="12" y="71"/>
                      <a:pt x="6" y="8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49" y="99"/>
                      <a:pt x="49" y="99"/>
                      <a:pt x="49" y="99"/>
                    </a:cubicBezTo>
                    <a:lnTo>
                      <a:pt x="51" y="0"/>
                    </a:lnTo>
                    <a:close/>
                  </a:path>
                </a:pathLst>
              </a:custGeom>
              <a:solidFill>
                <a:srgbClr val="3663E2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8fc3b89a-9857-4397-9fa6-50d78d5f4a0c" id="74" name="í$ḻïḋè">
                <a:extLst>
                  <a:ext uri="{FF2B5EF4-FFF2-40B4-BE49-F238E27FC236}">
                    <a16:creationId id="{BEF067DB-0226-0848-679F-5388AA391DA3}"/>
                  </a:ext>
                </a:extLst>
              </p:cNvPr>
              <p:cNvSpPr/>
              <p:nvPr/>
            </p:nvSpPr>
            <p:spPr bwMode="auto">
              <a:xfrm flipV="false" flipH="false">
                <a:off x="1265899" y="3573764"/>
                <a:ext cx="2091482" cy="2411082"/>
              </a:xfrm>
              <a:custGeom>
                <a:avLst/>
                <a:gdLst>
                  <a:gd fmla="*/ 0 w 175" name="T0"/>
                  <a:gd fmla="*/ 214 h 214" name="T1"/>
                  <a:gd fmla="*/ 33 w 175" name="T2"/>
                  <a:gd fmla="*/ 159 h 214" name="T3"/>
                  <a:gd fmla="*/ 42 w 175" name="T4"/>
                  <a:gd fmla="*/ 77 h 214" name="T5"/>
                  <a:gd fmla="*/ 73 w 175" name="T6"/>
                  <a:gd fmla="*/ 6 h 214" name="T7"/>
                  <a:gd fmla="*/ 84 w 175" name="T8"/>
                  <a:gd fmla="*/ 9 h 214" name="T9"/>
                  <a:gd fmla="*/ 81 w 175" name="T10"/>
                  <a:gd fmla="*/ 54 h 214" name="T11"/>
                  <a:gd fmla="*/ 88 w 175" name="T12"/>
                  <a:gd fmla="*/ 103 h 214" name="T13"/>
                  <a:gd fmla="*/ 95 w 175" name="T14"/>
                  <a:gd fmla="*/ 157 h 214" name="T15"/>
                  <a:gd fmla="*/ 104 w 175" name="T16"/>
                  <a:gd fmla="*/ 142 h 214" name="T17"/>
                  <a:gd fmla="*/ 175 w 175" name="T18"/>
                  <a:gd fmla="*/ 142 h 214" name="T19"/>
                  <a:gd fmla="*/ 121 w 175" name="T20"/>
                  <a:gd fmla="*/ 184 h 214" name="T21"/>
                  <a:gd fmla="*/ 102 w 175" name="T22"/>
                  <a:gd fmla="*/ 208 h 214" name="T23"/>
                  <a:gd fmla="*/ 90 w 175" name="T24"/>
                  <a:gd fmla="*/ 214 h 214" name="T25"/>
                  <a:gd fmla="*/ 0 w 175" name="T26"/>
                  <a:gd fmla="*/ 214 h 214" name="T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b="b" l="0" r="r" t="0"/>
                <a:pathLst>
                  <a:path h="214" w="175">
                    <a:moveTo>
                      <a:pt x="0" y="214"/>
                    </a:moveTo>
                    <a:cubicBezTo>
                      <a:pt x="33" y="159"/>
                      <a:pt x="33" y="159"/>
                      <a:pt x="33" y="159"/>
                    </a:cubicBezTo>
                    <a:cubicBezTo>
                      <a:pt x="33" y="159"/>
                      <a:pt x="27" y="111"/>
                      <a:pt x="42" y="77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3" y="6"/>
                      <a:pt x="78" y="0"/>
                      <a:pt x="84" y="9"/>
                    </a:cubicBezTo>
                    <a:cubicBezTo>
                      <a:pt x="84" y="9"/>
                      <a:pt x="95" y="21"/>
                      <a:pt x="81" y="54"/>
                    </a:cubicBezTo>
                    <a:cubicBezTo>
                      <a:pt x="81" y="54"/>
                      <a:pt x="72" y="78"/>
                      <a:pt x="88" y="103"/>
                    </a:cubicBezTo>
                    <a:cubicBezTo>
                      <a:pt x="88" y="103"/>
                      <a:pt x="102" y="127"/>
                      <a:pt x="95" y="157"/>
                    </a:cubicBezTo>
                    <a:cubicBezTo>
                      <a:pt x="104" y="142"/>
                      <a:pt x="104" y="142"/>
                      <a:pt x="104" y="142"/>
                    </a:cubicBezTo>
                    <a:cubicBezTo>
                      <a:pt x="175" y="142"/>
                      <a:pt x="175" y="142"/>
                      <a:pt x="175" y="142"/>
                    </a:cubicBezTo>
                    <a:cubicBezTo>
                      <a:pt x="175" y="142"/>
                      <a:pt x="146" y="172"/>
                      <a:pt x="121" y="184"/>
                    </a:cubicBezTo>
                    <a:cubicBezTo>
                      <a:pt x="121" y="184"/>
                      <a:pt x="110" y="194"/>
                      <a:pt x="102" y="208"/>
                    </a:cubicBezTo>
                    <a:cubicBezTo>
                      <a:pt x="99" y="212"/>
                      <a:pt x="95" y="214"/>
                      <a:pt x="90" y="214"/>
                    </a:cubicBezTo>
                    <a:lnTo>
                      <a:pt x="0" y="214"/>
                    </a:lnTo>
                    <a:close/>
                  </a:path>
                </a:pathLst>
              </a:custGeom>
              <a:solidFill>
                <a:srgbClr val="FFAA7B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6843c143-90d3-4e46-8fec-769c0c695104" id="75" name="iŝļíḑê">
                <a:extLst>
                  <a:ext uri="{FF2B5EF4-FFF2-40B4-BE49-F238E27FC236}">
                    <a16:creationId id="{B8D044BC-1B67-87B4-9FFC-3A6426C4D87B}"/>
                  </a:ext>
                </a:extLst>
              </p:cNvPr>
              <p:cNvSpPr/>
              <p:nvPr/>
            </p:nvSpPr>
            <p:spPr bwMode="auto">
              <a:xfrm flipV="false" flipH="false">
                <a:off x="2176544" y="2528334"/>
                <a:ext cx="1380979" cy="2646539"/>
              </a:xfrm>
              <a:custGeom>
                <a:avLst/>
                <a:gdLst>
                  <a:gd fmla="*/ 106 w 116" name="T0"/>
                  <a:gd fmla="*/ 235 h 235" name="T1"/>
                  <a:gd fmla="*/ 10 w 116" name="T2"/>
                  <a:gd fmla="*/ 235 h 235" name="T3"/>
                  <a:gd fmla="*/ 0 w 116" name="T4"/>
                  <a:gd fmla="*/ 225 h 235" name="T5"/>
                  <a:gd fmla="*/ 0 w 116" name="T6"/>
                  <a:gd fmla="*/ 10 h 235" name="T7"/>
                  <a:gd fmla="*/ 10 w 116" name="T8"/>
                  <a:gd fmla="*/ 0 h 235" name="T9"/>
                  <a:gd fmla="*/ 106 w 116" name="T10"/>
                  <a:gd fmla="*/ 0 h 235" name="T11"/>
                  <a:gd fmla="*/ 116 w 116" name="T12"/>
                  <a:gd fmla="*/ 10 h 235" name="T13"/>
                  <a:gd fmla="*/ 116 w 116" name="T14"/>
                  <a:gd fmla="*/ 225 h 235" name="T15"/>
                  <a:gd fmla="*/ 106 w 116" name="T16"/>
                  <a:gd fmla="*/ 235 h 235" name="T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b="b" l="0" r="r" t="0"/>
                <a:pathLst>
                  <a:path h="235" w="116">
                    <a:moveTo>
                      <a:pt x="106" y="235"/>
                    </a:moveTo>
                    <a:cubicBezTo>
                      <a:pt x="10" y="235"/>
                      <a:pt x="10" y="235"/>
                      <a:pt x="10" y="235"/>
                    </a:cubicBezTo>
                    <a:cubicBezTo>
                      <a:pt x="4" y="235"/>
                      <a:pt x="0" y="230"/>
                      <a:pt x="0" y="22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11" y="0"/>
                      <a:pt x="116" y="5"/>
                      <a:pt x="116" y="10"/>
                    </a:cubicBezTo>
                    <a:cubicBezTo>
                      <a:pt x="116" y="225"/>
                      <a:pt x="116" y="225"/>
                      <a:pt x="116" y="225"/>
                    </a:cubicBezTo>
                    <a:cubicBezTo>
                      <a:pt x="116" y="230"/>
                      <a:pt x="111" y="235"/>
                      <a:pt x="106" y="235"/>
                    </a:cubicBezTo>
                    <a:close/>
                  </a:path>
                </a:pathLst>
              </a:custGeom>
              <a:solidFill>
                <a:srgbClr val="1A1E4B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6e8af225-c347-4987-8cb9-d4ed1fc25693" id="76" name="îṥḷíḓè">
                <a:extLst>
                  <a:ext uri="{FF2B5EF4-FFF2-40B4-BE49-F238E27FC236}">
                    <a16:creationId id="{91FC62B4-CE90-7CDC-7472-3B7474D45564}"/>
                  </a:ext>
                </a:extLst>
              </p:cNvPr>
              <p:cNvSpPr/>
              <p:nvPr/>
            </p:nvSpPr>
            <p:spPr bwMode="auto">
              <a:xfrm flipV="false" flipH="false">
                <a:off x="2176544" y="2528334"/>
                <a:ext cx="1380979" cy="2646539"/>
              </a:xfrm>
              <a:custGeom>
                <a:avLst/>
                <a:gdLst>
                  <a:gd fmla="*/ 106 w 116" name="T0"/>
                  <a:gd fmla="*/ 235 h 235" name="T1"/>
                  <a:gd fmla="*/ 10 w 116" name="T2"/>
                  <a:gd fmla="*/ 235 h 235" name="T3"/>
                  <a:gd fmla="*/ 0 w 116" name="T4"/>
                  <a:gd fmla="*/ 225 h 235" name="T5"/>
                  <a:gd fmla="*/ 0 w 116" name="T6"/>
                  <a:gd fmla="*/ 10 h 235" name="T7"/>
                  <a:gd fmla="*/ 10 w 116" name="T8"/>
                  <a:gd fmla="*/ 0 h 235" name="T9"/>
                  <a:gd fmla="*/ 106 w 116" name="T10"/>
                  <a:gd fmla="*/ 0 h 235" name="T11"/>
                  <a:gd fmla="*/ 116 w 116" name="T12"/>
                  <a:gd fmla="*/ 10 h 235" name="T13"/>
                  <a:gd fmla="*/ 116 w 116" name="T14"/>
                  <a:gd fmla="*/ 225 h 235" name="T15"/>
                  <a:gd fmla="*/ 106 w 116" name="T16"/>
                  <a:gd fmla="*/ 235 h 235" name="T17"/>
                  <a:gd fmla="*/ 10 w 116" name="T18"/>
                  <a:gd fmla="*/ 1 h 235" name="T19"/>
                  <a:gd fmla="*/ 0 w 116" name="T20"/>
                  <a:gd fmla="*/ 10 h 235" name="T21"/>
                  <a:gd fmla="*/ 0 w 116" name="T22"/>
                  <a:gd fmla="*/ 225 h 235" name="T23"/>
                  <a:gd fmla="*/ 10 w 116" name="T24"/>
                  <a:gd fmla="*/ 234 h 235" name="T25"/>
                  <a:gd fmla="*/ 106 w 116" name="T26"/>
                  <a:gd fmla="*/ 234 h 235" name="T27"/>
                  <a:gd fmla="*/ 115 w 116" name="T28"/>
                  <a:gd fmla="*/ 225 h 235" name="T29"/>
                  <a:gd fmla="*/ 115 w 116" name="T30"/>
                  <a:gd fmla="*/ 10 h 235" name="T31"/>
                  <a:gd fmla="*/ 106 w 116" name="T32"/>
                  <a:gd fmla="*/ 1 h 235" name="T33"/>
                  <a:gd fmla="*/ 10 w 116" name="T34"/>
                  <a:gd fmla="*/ 1 h 235" name="T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b="b" l="0" r="r" t="0"/>
                <a:pathLst>
                  <a:path h="235" w="116">
                    <a:moveTo>
                      <a:pt x="106" y="235"/>
                    </a:moveTo>
                    <a:cubicBezTo>
                      <a:pt x="10" y="235"/>
                      <a:pt x="10" y="235"/>
                      <a:pt x="10" y="235"/>
                    </a:cubicBezTo>
                    <a:cubicBezTo>
                      <a:pt x="4" y="235"/>
                      <a:pt x="0" y="230"/>
                      <a:pt x="0" y="22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12" y="0"/>
                      <a:pt x="116" y="5"/>
                      <a:pt x="116" y="10"/>
                    </a:cubicBezTo>
                    <a:cubicBezTo>
                      <a:pt x="116" y="225"/>
                      <a:pt x="116" y="225"/>
                      <a:pt x="116" y="225"/>
                    </a:cubicBezTo>
                    <a:cubicBezTo>
                      <a:pt x="116" y="230"/>
                      <a:pt x="112" y="235"/>
                      <a:pt x="106" y="235"/>
                    </a:cubicBezTo>
                    <a:close/>
                    <a:moveTo>
                      <a:pt x="10" y="1"/>
                    </a:moveTo>
                    <a:cubicBezTo>
                      <a:pt x="5" y="1"/>
                      <a:pt x="0" y="5"/>
                      <a:pt x="0" y="10"/>
                    </a:cubicBezTo>
                    <a:cubicBezTo>
                      <a:pt x="0" y="225"/>
                      <a:pt x="0" y="225"/>
                      <a:pt x="0" y="225"/>
                    </a:cubicBezTo>
                    <a:cubicBezTo>
                      <a:pt x="0" y="230"/>
                      <a:pt x="5" y="234"/>
                      <a:pt x="10" y="234"/>
                    </a:cubicBezTo>
                    <a:cubicBezTo>
                      <a:pt x="106" y="234"/>
                      <a:pt x="106" y="234"/>
                      <a:pt x="106" y="234"/>
                    </a:cubicBezTo>
                    <a:cubicBezTo>
                      <a:pt x="111" y="234"/>
                      <a:pt x="115" y="230"/>
                      <a:pt x="115" y="225"/>
                    </a:cubicBezTo>
                    <a:cubicBezTo>
                      <a:pt x="115" y="10"/>
                      <a:pt x="115" y="10"/>
                      <a:pt x="115" y="10"/>
                    </a:cubicBezTo>
                    <a:cubicBezTo>
                      <a:pt x="115" y="5"/>
                      <a:pt x="111" y="1"/>
                      <a:pt x="106" y="1"/>
                    </a:cubicBez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13465a0e-5765-43f2-a57c-8aa8bd6ceed2" id="77" name="iṧḷídê">
                <a:extLst>
                  <a:ext uri="{FF2B5EF4-FFF2-40B4-BE49-F238E27FC236}">
                    <a16:creationId id="{88F6C4C8-B4E7-B11F-529A-FA10C6CD3F31}"/>
                  </a:ext>
                </a:extLst>
              </p:cNvPr>
              <p:cNvSpPr/>
              <p:nvPr/>
            </p:nvSpPr>
            <p:spPr bwMode="auto">
              <a:xfrm flipV="false" flipH="false">
                <a:off x="2231582" y="2598972"/>
                <a:ext cx="1270901" cy="2505265"/>
              </a:xfrm>
              <a:custGeom>
                <a:avLst/>
                <a:gdLst>
                  <a:gd fmla="*/ 101 w 106" name="T0"/>
                  <a:gd fmla="*/ 223 h 223" name="T1"/>
                  <a:gd fmla="*/ 4 w 106" name="T2"/>
                  <a:gd fmla="*/ 223 h 223" name="T3"/>
                  <a:gd fmla="*/ 0 w 106" name="T4"/>
                  <a:gd fmla="*/ 219 h 223" name="T5"/>
                  <a:gd fmla="*/ 0 w 106" name="T6"/>
                  <a:gd fmla="*/ 4 h 223" name="T7"/>
                  <a:gd fmla="*/ 4 w 106" name="T8"/>
                  <a:gd fmla="*/ 0 h 223" name="T9"/>
                  <a:gd fmla="*/ 101 w 106" name="T10"/>
                  <a:gd fmla="*/ 0 h 223" name="T11"/>
                  <a:gd fmla="*/ 106 w 106" name="T12"/>
                  <a:gd fmla="*/ 4 h 223" name="T13"/>
                  <a:gd fmla="*/ 106 w 106" name="T14"/>
                  <a:gd fmla="*/ 219 h 223" name="T15"/>
                  <a:gd fmla="*/ 101 w 106" name="T16"/>
                  <a:gd fmla="*/ 223 h 223" name="T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b="b" l="0" r="r" t="0"/>
                <a:pathLst>
                  <a:path h="223" w="106">
                    <a:moveTo>
                      <a:pt x="101" y="223"/>
                    </a:moveTo>
                    <a:cubicBezTo>
                      <a:pt x="4" y="223"/>
                      <a:pt x="4" y="223"/>
                      <a:pt x="4" y="223"/>
                    </a:cubicBezTo>
                    <a:cubicBezTo>
                      <a:pt x="2" y="223"/>
                      <a:pt x="0" y="221"/>
                      <a:pt x="0" y="219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104" y="0"/>
                      <a:pt x="106" y="2"/>
                      <a:pt x="106" y="4"/>
                    </a:cubicBezTo>
                    <a:cubicBezTo>
                      <a:pt x="106" y="219"/>
                      <a:pt x="106" y="219"/>
                      <a:pt x="106" y="219"/>
                    </a:cubicBezTo>
                    <a:cubicBezTo>
                      <a:pt x="106" y="221"/>
                      <a:pt x="104" y="223"/>
                      <a:pt x="101" y="223"/>
                    </a:cubicBezTo>
                    <a:close/>
                  </a:path>
                </a:pathLst>
              </a:custGeom>
              <a:solidFill>
                <a:srgbClr val="2C3361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bbeca962-dd66-4cf8-b00a-c11b32bfcbbd" id="78" name="îṥlîḋe">
                <a:extLst>
                  <a:ext uri="{FF2B5EF4-FFF2-40B4-BE49-F238E27FC236}">
                    <a16:creationId id="{02CC0104-2A64-210F-C46E-846D632387C3}"/>
                  </a:ext>
                </a:extLst>
              </p:cNvPr>
              <p:cNvSpPr/>
              <p:nvPr/>
            </p:nvSpPr>
            <p:spPr bwMode="auto">
              <a:xfrm flipV="false" flipH="false">
                <a:off x="2546807" y="2542463"/>
                <a:ext cx="665473" cy="122438"/>
              </a:xfrm>
              <a:custGeom>
                <a:avLst/>
                <a:gdLst>
                  <a:gd fmla="*/ 46 w 56" name="T0"/>
                  <a:gd fmla="*/ 11 h 11" name="T1"/>
                  <a:gd fmla="*/ 10 w 56" name="T2"/>
                  <a:gd fmla="*/ 11 h 11" name="T3"/>
                  <a:gd fmla="*/ 0 w 56" name="T4"/>
                  <a:gd fmla="*/ 1 h 11" name="T5"/>
                  <a:gd fmla="*/ 0 w 56" name="T6"/>
                  <a:gd fmla="*/ 0 h 11" name="T7"/>
                  <a:gd fmla="*/ 56 w 56" name="T8"/>
                  <a:gd fmla="*/ 0 h 11" name="T9"/>
                  <a:gd fmla="*/ 56 w 56" name="T10"/>
                  <a:gd fmla="*/ 1 h 11" name="T11"/>
                  <a:gd fmla="*/ 46 w 56" name="T12"/>
                  <a:gd fmla="*/ 11 h 11" name="T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b="b" l="0" r="r" t="0"/>
                <a:pathLst>
                  <a:path h="11" w="56">
                    <a:moveTo>
                      <a:pt x="46" y="11"/>
                    </a:moveTo>
                    <a:cubicBezTo>
                      <a:pt x="10" y="11"/>
                      <a:pt x="10" y="11"/>
                      <a:pt x="10" y="11"/>
                    </a:cubicBezTo>
                    <a:cubicBezTo>
                      <a:pt x="4" y="11"/>
                      <a:pt x="0" y="6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6" y="6"/>
                      <a:pt x="51" y="11"/>
                      <a:pt x="46" y="11"/>
                    </a:cubicBezTo>
                    <a:close/>
                  </a:path>
                </a:pathLst>
              </a:custGeom>
              <a:solidFill>
                <a:srgbClr val="336BDC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e32e0623-7c98-4f04-96cc-cf19b3884b35" id="79" name="ï$1íḍè">
                <a:extLst>
                  <a:ext uri="{FF2B5EF4-FFF2-40B4-BE49-F238E27FC236}">
                    <a16:creationId id="{93A558F6-41A4-CEB2-0F7A-37AF1933FAE6}"/>
                  </a:ext>
                </a:extLst>
              </p:cNvPr>
              <p:cNvSpPr/>
              <p:nvPr/>
            </p:nvSpPr>
            <p:spPr bwMode="auto">
              <a:xfrm flipV="false" flipH="false">
                <a:off x="2496771" y="3305344"/>
                <a:ext cx="740525" cy="259004"/>
              </a:xfrm>
              <a:custGeom>
                <a:avLst/>
                <a:gdLst>
                  <a:gd fmla="*/ 50 w 62" name="T0"/>
                  <a:gd fmla="*/ 23 h 23" name="T1"/>
                  <a:gd fmla="*/ 11 w 62" name="T2"/>
                  <a:gd fmla="*/ 23 h 23" name="T3"/>
                  <a:gd fmla="*/ 0 w 62" name="T4"/>
                  <a:gd fmla="*/ 11 h 23" name="T5"/>
                  <a:gd fmla="*/ 11 w 62" name="T6"/>
                  <a:gd fmla="*/ 0 h 23" name="T7"/>
                  <a:gd fmla="*/ 50 w 62" name="T8"/>
                  <a:gd fmla="*/ 0 h 23" name="T9"/>
                  <a:gd fmla="*/ 62 w 62" name="T10"/>
                  <a:gd fmla="*/ 11 h 23" name="T11"/>
                  <a:gd fmla="*/ 50 w 62" name="T12"/>
                  <a:gd fmla="*/ 23 h 23" name="T13"/>
                  <a:gd fmla="*/ 11 w 62" name="T14"/>
                  <a:gd fmla="*/ 1 h 23" name="T15"/>
                  <a:gd fmla="*/ 1 w 62" name="T16"/>
                  <a:gd fmla="*/ 11 h 23" name="T17"/>
                  <a:gd fmla="*/ 11 w 62" name="T18"/>
                  <a:gd fmla="*/ 22 h 23" name="T19"/>
                  <a:gd fmla="*/ 50 w 62" name="T20"/>
                  <a:gd fmla="*/ 22 h 23" name="T21"/>
                  <a:gd fmla="*/ 61 w 62" name="T22"/>
                  <a:gd fmla="*/ 11 h 23" name="T23"/>
                  <a:gd fmla="*/ 50 w 62" name="T24"/>
                  <a:gd fmla="*/ 1 h 23" name="T25"/>
                  <a:gd fmla="*/ 11 w 62" name="T26"/>
                  <a:gd fmla="*/ 1 h 23" name="T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b="b" l="0" r="r" t="0"/>
                <a:pathLst>
                  <a:path h="23" w="62">
                    <a:moveTo>
                      <a:pt x="50" y="23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5" y="23"/>
                      <a:pt x="0" y="18"/>
                      <a:pt x="0" y="11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7" y="0"/>
                      <a:pt x="62" y="5"/>
                      <a:pt x="62" y="11"/>
                    </a:cubicBezTo>
                    <a:cubicBezTo>
                      <a:pt x="62" y="18"/>
                      <a:pt x="57" y="23"/>
                      <a:pt x="50" y="23"/>
                    </a:cubicBezTo>
                    <a:close/>
                    <a:moveTo>
                      <a:pt x="11" y="1"/>
                    </a:moveTo>
                    <a:cubicBezTo>
                      <a:pt x="6" y="1"/>
                      <a:pt x="1" y="6"/>
                      <a:pt x="1" y="11"/>
                    </a:cubicBezTo>
                    <a:cubicBezTo>
                      <a:pt x="1" y="17"/>
                      <a:pt x="6" y="22"/>
                      <a:pt x="11" y="22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6" y="22"/>
                      <a:pt x="61" y="17"/>
                      <a:pt x="61" y="11"/>
                    </a:cubicBezTo>
                    <a:cubicBezTo>
                      <a:pt x="61" y="6"/>
                      <a:pt x="56" y="1"/>
                      <a:pt x="50" y="1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6e1887ac-3d80-46fc-a292-d4ba10402849" id="80" name="ïşļïdé">
                <a:extLst>
                  <a:ext uri="{FF2B5EF4-FFF2-40B4-BE49-F238E27FC236}">
                    <a16:creationId id="{B548E6F4-0BA2-004E-CC4B-F034113EFEDB}"/>
                  </a:ext>
                </a:extLst>
              </p:cNvPr>
              <p:cNvSpPr/>
              <p:nvPr/>
            </p:nvSpPr>
            <p:spPr bwMode="auto">
              <a:xfrm flipV="false" flipH="false">
                <a:off x="2506778" y="3314762"/>
                <a:ext cx="255182" cy="24016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4414033e-9f00-4da7-ae50-c15a512d49ee" id="81" name="ïsľîḋè">
                <a:extLst>
                  <a:ext uri="{FF2B5EF4-FFF2-40B4-BE49-F238E27FC236}">
                    <a16:creationId id="{F5C0AF3B-7CAC-1CED-B991-135E345023EB}"/>
                  </a:ext>
                </a:extLst>
              </p:cNvPr>
              <p:cNvSpPr/>
              <p:nvPr/>
            </p:nvSpPr>
            <p:spPr bwMode="auto">
              <a:xfrm flipV="false" flipH="false">
                <a:off x="2496771" y="3667947"/>
                <a:ext cx="740525" cy="254294"/>
              </a:xfrm>
              <a:custGeom>
                <a:avLst/>
                <a:gdLst>
                  <a:gd fmla="*/ 50 w 62" name="T0"/>
                  <a:gd fmla="*/ 23 h 23" name="T1"/>
                  <a:gd fmla="*/ 11 w 62" name="T2"/>
                  <a:gd fmla="*/ 23 h 23" name="T3"/>
                  <a:gd fmla="*/ 0 w 62" name="T4"/>
                  <a:gd fmla="*/ 12 h 23" name="T5"/>
                  <a:gd fmla="*/ 11 w 62" name="T6"/>
                  <a:gd fmla="*/ 0 h 23" name="T7"/>
                  <a:gd fmla="*/ 50 w 62" name="T8"/>
                  <a:gd fmla="*/ 0 h 23" name="T9"/>
                  <a:gd fmla="*/ 62 w 62" name="T10"/>
                  <a:gd fmla="*/ 12 h 23" name="T11"/>
                  <a:gd fmla="*/ 50 w 62" name="T12"/>
                  <a:gd fmla="*/ 23 h 23" name="T13"/>
                  <a:gd fmla="*/ 11 w 62" name="T14"/>
                  <a:gd fmla="*/ 1 h 23" name="T15"/>
                  <a:gd fmla="*/ 1 w 62" name="T16"/>
                  <a:gd fmla="*/ 12 h 23" name="T17"/>
                  <a:gd fmla="*/ 11 w 62" name="T18"/>
                  <a:gd fmla="*/ 22 h 23" name="T19"/>
                  <a:gd fmla="*/ 50 w 62" name="T20"/>
                  <a:gd fmla="*/ 22 h 23" name="T21"/>
                  <a:gd fmla="*/ 61 w 62" name="T22"/>
                  <a:gd fmla="*/ 12 h 23" name="T23"/>
                  <a:gd fmla="*/ 50 w 62" name="T24"/>
                  <a:gd fmla="*/ 1 h 23" name="T25"/>
                  <a:gd fmla="*/ 11 w 62" name="T26"/>
                  <a:gd fmla="*/ 1 h 23" name="T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b="b" l="0" r="r" t="0"/>
                <a:pathLst>
                  <a:path h="23" w="62">
                    <a:moveTo>
                      <a:pt x="50" y="23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5" y="23"/>
                      <a:pt x="0" y="18"/>
                      <a:pt x="0" y="12"/>
                    </a:cubicBezTo>
                    <a:cubicBezTo>
                      <a:pt x="0" y="5"/>
                      <a:pt x="5" y="0"/>
                      <a:pt x="11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7" y="0"/>
                      <a:pt x="62" y="5"/>
                      <a:pt x="62" y="12"/>
                    </a:cubicBezTo>
                    <a:cubicBezTo>
                      <a:pt x="62" y="18"/>
                      <a:pt x="57" y="23"/>
                      <a:pt x="50" y="23"/>
                    </a:cubicBezTo>
                    <a:close/>
                    <a:moveTo>
                      <a:pt x="11" y="1"/>
                    </a:moveTo>
                    <a:cubicBezTo>
                      <a:pt x="6" y="1"/>
                      <a:pt x="1" y="6"/>
                      <a:pt x="1" y="12"/>
                    </a:cubicBezTo>
                    <a:cubicBezTo>
                      <a:pt x="1" y="17"/>
                      <a:pt x="6" y="22"/>
                      <a:pt x="11" y="22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6" y="22"/>
                      <a:pt x="61" y="17"/>
                      <a:pt x="61" y="12"/>
                    </a:cubicBezTo>
                    <a:cubicBezTo>
                      <a:pt x="61" y="6"/>
                      <a:pt x="56" y="1"/>
                      <a:pt x="50" y="1"/>
                    </a:cubicBez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336BDC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0fda85d2-f26c-467f-b78a-0c2f5fcdad21" id="82" name="ïṧlîďê">
                <a:extLst>
                  <a:ext uri="{FF2B5EF4-FFF2-40B4-BE49-F238E27FC236}">
                    <a16:creationId id="{B85FE7F4-37EB-C84D-DAAE-34227F1636AC}"/>
                  </a:ext>
                </a:extLst>
              </p:cNvPr>
              <p:cNvSpPr/>
              <p:nvPr/>
            </p:nvSpPr>
            <p:spPr bwMode="auto">
              <a:xfrm flipV="false" flipH="false">
                <a:off x="2972106" y="3677365"/>
                <a:ext cx="255182" cy="235457"/>
              </a:xfrm>
              <a:prstGeom prst="ellipse">
                <a:avLst/>
              </a:prstGeom>
              <a:solidFill>
                <a:srgbClr val="336BDC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f2e3149a-3dfe-4979-9833-7cb0b9f0f395" id="83" name="ïş1ïḍê">
                <a:extLst>
                  <a:ext uri="{FF2B5EF4-FFF2-40B4-BE49-F238E27FC236}">
                    <a16:creationId id="{B0652E99-9815-AA90-5D68-E9AE05AEF3B7}"/>
                  </a:ext>
                </a:extLst>
              </p:cNvPr>
              <p:cNvSpPr/>
              <p:nvPr/>
            </p:nvSpPr>
            <p:spPr bwMode="auto">
              <a:xfrm flipV="false" flipH="false">
                <a:off x="1265899" y="3573764"/>
                <a:ext cx="1471043" cy="2411082"/>
              </a:xfrm>
              <a:custGeom>
                <a:avLst/>
                <a:gdLst>
                  <a:gd fmla="*/ 0 w 123" name="T0"/>
                  <a:gd fmla="*/ 214 h 214" name="T1"/>
                  <a:gd fmla="*/ 33 w 123" name="T2"/>
                  <a:gd fmla="*/ 159 h 214" name="T3"/>
                  <a:gd fmla="*/ 42 w 123" name="T4"/>
                  <a:gd fmla="*/ 77 h 214" name="T5"/>
                  <a:gd fmla="*/ 73 w 123" name="T6"/>
                  <a:gd fmla="*/ 6 h 214" name="T7"/>
                  <a:gd fmla="*/ 84 w 123" name="T8"/>
                  <a:gd fmla="*/ 9 h 214" name="T9"/>
                  <a:gd fmla="*/ 81 w 123" name="T10"/>
                  <a:gd fmla="*/ 54 h 214" name="T11"/>
                  <a:gd fmla="*/ 93 w 123" name="T12"/>
                  <a:gd fmla="*/ 101 h 214" name="T13"/>
                  <a:gd fmla="*/ 104 w 123" name="T14"/>
                  <a:gd fmla="*/ 142 h 214" name="T15"/>
                  <a:gd fmla="*/ 121 w 123" name="T16"/>
                  <a:gd fmla="*/ 184 h 214" name="T17"/>
                  <a:gd fmla="*/ 102 w 123" name="T18"/>
                  <a:gd fmla="*/ 208 h 214" name="T19"/>
                  <a:gd fmla="*/ 90 w 123" name="T20"/>
                  <a:gd fmla="*/ 214 h 214" name="T21"/>
                  <a:gd fmla="*/ 0 w 123" name="T22"/>
                  <a:gd fmla="*/ 214 h 214" name="T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b="b" l="0" r="r" t="0"/>
                <a:pathLst>
                  <a:path h="214" w="123">
                    <a:moveTo>
                      <a:pt x="0" y="214"/>
                    </a:moveTo>
                    <a:cubicBezTo>
                      <a:pt x="33" y="159"/>
                      <a:pt x="33" y="159"/>
                      <a:pt x="33" y="159"/>
                    </a:cubicBezTo>
                    <a:cubicBezTo>
                      <a:pt x="33" y="159"/>
                      <a:pt x="27" y="111"/>
                      <a:pt x="42" y="77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3" y="6"/>
                      <a:pt x="78" y="0"/>
                      <a:pt x="84" y="9"/>
                    </a:cubicBezTo>
                    <a:cubicBezTo>
                      <a:pt x="84" y="9"/>
                      <a:pt x="95" y="21"/>
                      <a:pt x="81" y="54"/>
                    </a:cubicBezTo>
                    <a:cubicBezTo>
                      <a:pt x="81" y="54"/>
                      <a:pt x="77" y="76"/>
                      <a:pt x="93" y="101"/>
                    </a:cubicBezTo>
                    <a:cubicBezTo>
                      <a:pt x="103" y="117"/>
                      <a:pt x="104" y="142"/>
                      <a:pt x="104" y="142"/>
                    </a:cubicBezTo>
                    <a:cubicBezTo>
                      <a:pt x="104" y="142"/>
                      <a:pt x="123" y="165"/>
                      <a:pt x="121" y="184"/>
                    </a:cubicBezTo>
                    <a:cubicBezTo>
                      <a:pt x="121" y="184"/>
                      <a:pt x="110" y="194"/>
                      <a:pt x="102" y="208"/>
                    </a:cubicBezTo>
                    <a:cubicBezTo>
                      <a:pt x="99" y="212"/>
                      <a:pt x="95" y="214"/>
                      <a:pt x="90" y="214"/>
                    </a:cubicBezTo>
                    <a:lnTo>
                      <a:pt x="0" y="214"/>
                    </a:lnTo>
                    <a:close/>
                  </a:path>
                </a:pathLst>
              </a:custGeom>
              <a:solidFill>
                <a:srgbClr val="FFAA7B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10895824-fdba-4be2-89c8-93eb05d56e6f" id="84" name="iṡľíḑè">
                <a:extLst>
                  <a:ext uri="{FF2B5EF4-FFF2-40B4-BE49-F238E27FC236}">
                    <a16:creationId id="{228A3226-52B0-1DC4-29D2-FDF725224AEF}"/>
                  </a:ext>
                </a:extLst>
              </p:cNvPr>
              <p:cNvSpPr/>
              <p:nvPr/>
            </p:nvSpPr>
            <p:spPr bwMode="auto">
              <a:xfrm flipV="false" flipH="false">
                <a:off x="1265899" y="4689832"/>
                <a:ext cx="610433" cy="1295016"/>
              </a:xfrm>
              <a:custGeom>
                <a:avLst/>
                <a:gdLst>
                  <a:gd fmla="*/ 36 w 51" name="T0"/>
                  <a:gd fmla="*/ 115 h 115" name="T1"/>
                  <a:gd fmla="*/ 40 w 51" name="T2"/>
                  <a:gd fmla="*/ 71 h 115" name="T3"/>
                  <a:gd fmla="*/ 35 w 51" name="T4"/>
                  <a:gd fmla="*/ 0 h 115" name="T5"/>
                  <a:gd fmla="*/ 33 w 51" name="T6"/>
                  <a:gd fmla="*/ 60 h 115" name="T7"/>
                  <a:gd fmla="*/ 0 w 51" name="T8"/>
                  <a:gd fmla="*/ 115 h 115" name="T9"/>
                  <a:gd fmla="*/ 36 w 51" name="T10"/>
                  <a:gd fmla="*/ 115 h 115" name="T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b="b" l="0" r="r" t="0"/>
                <a:pathLst>
                  <a:path h="115" w="51">
                    <a:moveTo>
                      <a:pt x="36" y="115"/>
                    </a:moveTo>
                    <a:cubicBezTo>
                      <a:pt x="34" y="91"/>
                      <a:pt x="40" y="71"/>
                      <a:pt x="40" y="71"/>
                    </a:cubicBezTo>
                    <a:cubicBezTo>
                      <a:pt x="51" y="35"/>
                      <a:pt x="39" y="8"/>
                      <a:pt x="35" y="0"/>
                    </a:cubicBezTo>
                    <a:cubicBezTo>
                      <a:pt x="29" y="30"/>
                      <a:pt x="33" y="60"/>
                      <a:pt x="33" y="60"/>
                    </a:cubicBezTo>
                    <a:cubicBezTo>
                      <a:pt x="0" y="115"/>
                      <a:pt x="0" y="115"/>
                      <a:pt x="0" y="115"/>
                    </a:cubicBezTo>
                    <a:lnTo>
                      <a:pt x="36" y="115"/>
                    </a:lnTo>
                    <a:close/>
                  </a:path>
                </a:pathLst>
              </a:custGeom>
              <a:solidFill>
                <a:srgbClr val="EF8E5E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db6b303a-b97c-40b7-acc0-e505772d9448" id="85" name="îś1íḍê">
                <a:extLst>
                  <a:ext uri="{FF2B5EF4-FFF2-40B4-BE49-F238E27FC236}">
                    <a16:creationId id="{9FCA2FD8-C227-C5E8-EB01-3637698299E2}"/>
                  </a:ext>
                </a:extLst>
              </p:cNvPr>
              <p:cNvSpPr/>
              <p:nvPr/>
            </p:nvSpPr>
            <p:spPr bwMode="auto">
              <a:xfrm flipV="false" flipH="false">
                <a:off x="2126509" y="3667947"/>
                <a:ext cx="105076" cy="211913"/>
              </a:xfrm>
              <a:custGeom>
                <a:avLst/>
                <a:gdLst>
                  <a:gd fmla="*/ 0 w 9" name="T0"/>
                  <a:gd fmla="*/ 19 h 19" name="T1"/>
                  <a:gd fmla="*/ 0 w 9" name="T2"/>
                  <a:gd fmla="*/ 18 h 19" name="T3"/>
                  <a:gd fmla="*/ 4 w 9" name="T4"/>
                  <a:gd fmla="*/ 0 h 19" name="T5"/>
                  <a:gd fmla="*/ 5 w 9" name="T6"/>
                  <a:gd fmla="*/ 0 h 19" name="T7"/>
                  <a:gd fmla="*/ 0 w 9" name="T8"/>
                  <a:gd fmla="*/ 19 h 19" name="T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b="b" l="0" r="r" t="0"/>
                <a:pathLst>
                  <a:path h="19" w="9">
                    <a:moveTo>
                      <a:pt x="0" y="19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8" y="11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9" y="11"/>
                      <a:pt x="0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8ec91aad-32f1-4e35-aa45-0b8983a47d1a" id="120" name="îṡļiḑê">
                <a:extLst>
                  <a:ext uri="{FF2B5EF4-FFF2-40B4-BE49-F238E27FC236}">
                    <a16:creationId id="{18BC29F0-4354-592F-8167-A6D90BCB087F}"/>
                  </a:ext>
                </a:extLst>
              </p:cNvPr>
              <p:cNvSpPr/>
              <p:nvPr/>
            </p:nvSpPr>
            <p:spPr bwMode="auto">
              <a:xfrm flipV="false" flipH="false">
                <a:off x="2366679" y="4713377"/>
                <a:ext cx="200142" cy="626318"/>
              </a:xfrm>
              <a:custGeom>
                <a:avLst/>
                <a:gdLst>
                  <a:gd fmla="*/ 11 w 17" name="T0"/>
                  <a:gd fmla="*/ 56 h 56" name="T1"/>
                  <a:gd fmla="*/ 10 w 17" name="T2"/>
                  <a:gd fmla="*/ 56 h 56" name="T3"/>
                  <a:gd fmla="*/ 0 w 17" name="T4"/>
                  <a:gd fmla="*/ 0 h 56" name="T5"/>
                  <a:gd fmla="*/ 1 w 17" name="T6"/>
                  <a:gd fmla="*/ 0 h 56" name="T7"/>
                  <a:gd fmla="*/ 11 w 17" name="T8"/>
                  <a:gd fmla="*/ 56 h 56" name="T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b="b" l="0" r="r" t="0"/>
                <a:pathLst>
                  <a:path h="56" w="17">
                    <a:moveTo>
                      <a:pt x="11" y="56"/>
                    </a:moveTo>
                    <a:cubicBezTo>
                      <a:pt x="10" y="56"/>
                      <a:pt x="10" y="56"/>
                      <a:pt x="10" y="56"/>
                    </a:cubicBezTo>
                    <a:cubicBezTo>
                      <a:pt x="16" y="25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7" y="25"/>
                      <a:pt x="11" y="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430e46bd-45d1-4071-a0b3-3c74f836321b" id="121" name="îSľîďè">
                <a:extLst>
                  <a:ext uri="{FF2B5EF4-FFF2-40B4-BE49-F238E27FC236}">
                    <a16:creationId id="{237484ED-5E8F-8C36-5FF8-9410C46E99E7}"/>
                  </a:ext>
                </a:extLst>
              </p:cNvPr>
              <p:cNvSpPr/>
              <p:nvPr/>
            </p:nvSpPr>
            <p:spPr bwMode="auto">
              <a:xfrm flipV="false" flipH="false">
                <a:off x="2461745" y="5174873"/>
                <a:ext cx="370262" cy="259004"/>
              </a:xfrm>
              <a:custGeom>
                <a:avLst/>
                <a:gdLst>
                  <a:gd fmla="*/ 4 w 31" name="T0"/>
                  <a:gd fmla="*/ 0 h 23" name="T1"/>
                  <a:gd fmla="*/ 0 w 31" name="T2"/>
                  <a:gd fmla="*/ 23 h 23" name="T3"/>
                  <a:gd fmla="*/ 31 w 31" name="T4"/>
                  <a:gd fmla="*/ 0 h 23" name="T5"/>
                  <a:gd fmla="*/ 4 w 31" name="T6"/>
                  <a:gd fmla="*/ 0 h 23" name="T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b="b" l="0" r="r" t="0"/>
                <a:pathLst>
                  <a:path h="23" w="31">
                    <a:moveTo>
                      <a:pt x="4" y="0"/>
                    </a:moveTo>
                    <a:cubicBezTo>
                      <a:pt x="4" y="0"/>
                      <a:pt x="4" y="14"/>
                      <a:pt x="0" y="23"/>
                    </a:cubicBezTo>
                    <a:cubicBezTo>
                      <a:pt x="31" y="0"/>
                      <a:pt x="31" y="0"/>
                      <a:pt x="31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EF8E5E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6b459125-05ce-4641-a123-1b0a86c92786" id="122" name="iSliḓè">
                <a:extLst>
                  <a:ext uri="{FF2B5EF4-FFF2-40B4-BE49-F238E27FC236}">
                    <a16:creationId id="{5FACA53F-2885-95F4-81D0-AC314288D874}"/>
                  </a:ext>
                </a:extLst>
              </p:cNvPr>
              <p:cNvSpPr/>
              <p:nvPr/>
            </p:nvSpPr>
            <p:spPr bwMode="auto">
              <a:xfrm flipV="false" flipH="false">
                <a:off x="1626154" y="2438861"/>
                <a:ext cx="430305" cy="711082"/>
              </a:xfrm>
              <a:custGeom>
                <a:avLst/>
                <a:gdLst>
                  <a:gd fmla="*/ 16 w 36" name="T0"/>
                  <a:gd fmla="*/ 63 h 63" name="T1"/>
                  <a:gd fmla="*/ 15 w 36" name="T2"/>
                  <a:gd fmla="*/ 63 h 63" name="T3"/>
                  <a:gd fmla="*/ 13 w 36" name="T4"/>
                  <a:gd fmla="*/ 61 h 63" name="T5"/>
                  <a:gd fmla="*/ 13 w 36" name="T6"/>
                  <a:gd fmla="*/ 35 h 63" name="T7"/>
                  <a:gd fmla="*/ 3 w 36" name="T8"/>
                  <a:gd fmla="*/ 42 h 63" name="T9"/>
                  <a:gd fmla="*/ 1 w 36" name="T10"/>
                  <a:gd fmla="*/ 42 h 63" name="T11"/>
                  <a:gd fmla="*/ 1 w 36" name="T12"/>
                  <a:gd fmla="*/ 40 h 63" name="T13"/>
                  <a:gd fmla="*/ 12 w 36" name="T14"/>
                  <a:gd fmla="*/ 31 h 63" name="T15"/>
                  <a:gd fmla="*/ 1 w 36" name="T16"/>
                  <a:gd fmla="*/ 23 h 63" name="T17"/>
                  <a:gd fmla="*/ 1 w 36" name="T18"/>
                  <a:gd fmla="*/ 20 h 63" name="T19"/>
                  <a:gd fmla="*/ 3 w 36" name="T20"/>
                  <a:gd fmla="*/ 20 h 63" name="T21"/>
                  <a:gd fmla="*/ 13 w 36" name="T22"/>
                  <a:gd fmla="*/ 28 h 63" name="T23"/>
                  <a:gd fmla="*/ 13 w 36" name="T24"/>
                  <a:gd fmla="*/ 3 h 63" name="T25"/>
                  <a:gd fmla="*/ 15 w 36" name="T26"/>
                  <a:gd fmla="*/ 0 h 63" name="T27"/>
                  <a:gd fmla="*/ 18 w 36" name="T28"/>
                  <a:gd fmla="*/ 0 h 63" name="T29"/>
                  <a:gd fmla="*/ 35 w 36" name="T30"/>
                  <a:gd fmla="*/ 14 h 63" name="T31"/>
                  <a:gd fmla="*/ 36 w 36" name="T32"/>
                  <a:gd fmla="*/ 17 h 63" name="T33"/>
                  <a:gd fmla="*/ 35 w 36" name="T34"/>
                  <a:gd fmla="*/ 19 h 63" name="T35"/>
                  <a:gd fmla="*/ 18 w 36" name="T36"/>
                  <a:gd fmla="*/ 31 h 63" name="T37"/>
                  <a:gd fmla="*/ 35 w 36" name="T38"/>
                  <a:gd fmla="*/ 44 h 63" name="T39"/>
                  <a:gd fmla="*/ 36 w 36" name="T40"/>
                  <a:gd fmla="*/ 46 h 63" name="T41"/>
                  <a:gd fmla="*/ 35 w 36" name="T42"/>
                  <a:gd fmla="*/ 48 h 63" name="T43"/>
                  <a:gd fmla="*/ 18 w 36" name="T44"/>
                  <a:gd fmla="*/ 63 h 63" name="T45"/>
                  <a:gd fmla="*/ 16 w 36" name="T46"/>
                  <a:gd fmla="*/ 63 h 63" name="T47"/>
                  <a:gd fmla="*/ 16 w 36" name="T48"/>
                  <a:gd fmla="*/ 34 h 63" name="T49"/>
                  <a:gd fmla="*/ 16 w 36" name="T50"/>
                  <a:gd fmla="*/ 60 h 63" name="T51"/>
                  <a:gd fmla="*/ 32 w 36" name="T52"/>
                  <a:gd fmla="*/ 46 h 63" name="T53"/>
                  <a:gd fmla="*/ 16 w 36" name="T54"/>
                  <a:gd fmla="*/ 34 h 63" name="T55"/>
                  <a:gd fmla="*/ 33 w 36" name="T56"/>
                  <a:gd fmla="*/ 46 h 63" name="T57"/>
                  <a:gd fmla="*/ 33 w 36" name="T58"/>
                  <a:gd fmla="*/ 46 h 63" name="T59"/>
                  <a:gd fmla="*/ 33 w 36" name="T60"/>
                  <a:gd fmla="*/ 46 h 63" name="T61"/>
                  <a:gd fmla="*/ 16 w 36" name="T62"/>
                  <a:gd fmla="*/ 3 h 63" name="T63"/>
                  <a:gd fmla="*/ 16 w 36" name="T64"/>
                  <a:gd fmla="*/ 29 h 63" name="T65"/>
                  <a:gd fmla="*/ 32 w 36" name="T66"/>
                  <a:gd fmla="*/ 17 h 63" name="T67"/>
                  <a:gd fmla="*/ 16 w 36" name="T68"/>
                  <a:gd fmla="*/ 3 h 63" name="T69"/>
                  <a:gd fmla="*/ 33 w 36" name="T70"/>
                  <a:gd fmla="*/ 16 h 63" name="T71"/>
                  <a:gd fmla="*/ 33 w 36" name="T72"/>
                  <a:gd fmla="*/ 16 h 63" name="T73"/>
                  <a:gd fmla="*/ 33 w 36" name="T74"/>
                  <a:gd fmla="*/ 16 h 63" name="T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b="b" l="0" r="r" t="0"/>
                <a:pathLst>
                  <a:path h="63" w="36">
                    <a:moveTo>
                      <a:pt x="16" y="63"/>
                    </a:moveTo>
                    <a:cubicBezTo>
                      <a:pt x="16" y="63"/>
                      <a:pt x="15" y="63"/>
                      <a:pt x="15" y="63"/>
                    </a:cubicBezTo>
                    <a:cubicBezTo>
                      <a:pt x="14" y="63"/>
                      <a:pt x="13" y="62"/>
                      <a:pt x="13" y="61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2" y="43"/>
                      <a:pt x="1" y="43"/>
                      <a:pt x="1" y="42"/>
                    </a:cubicBezTo>
                    <a:cubicBezTo>
                      <a:pt x="0" y="41"/>
                      <a:pt x="0" y="40"/>
                      <a:pt x="1" y="40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22"/>
                      <a:pt x="0" y="21"/>
                      <a:pt x="1" y="20"/>
                    </a:cubicBezTo>
                    <a:cubicBezTo>
                      <a:pt x="1" y="20"/>
                      <a:pt x="2" y="19"/>
                      <a:pt x="3" y="20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4" y="1"/>
                      <a:pt x="15" y="0"/>
                    </a:cubicBezTo>
                    <a:cubicBezTo>
                      <a:pt x="16" y="0"/>
                      <a:pt x="17" y="0"/>
                      <a:pt x="18" y="0"/>
                    </a:cubicBezTo>
                    <a:cubicBezTo>
                      <a:pt x="35" y="14"/>
                      <a:pt x="35" y="14"/>
                      <a:pt x="35" y="14"/>
                    </a:cubicBezTo>
                    <a:cubicBezTo>
                      <a:pt x="35" y="15"/>
                      <a:pt x="36" y="16"/>
                      <a:pt x="36" y="17"/>
                    </a:cubicBezTo>
                    <a:cubicBezTo>
                      <a:pt x="36" y="18"/>
                      <a:pt x="35" y="19"/>
                      <a:pt x="35" y="19"/>
                    </a:cubicBezTo>
                    <a:cubicBezTo>
                      <a:pt x="18" y="31"/>
                      <a:pt x="18" y="31"/>
                      <a:pt x="18" y="31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5" y="44"/>
                      <a:pt x="36" y="45"/>
                      <a:pt x="36" y="46"/>
                    </a:cubicBezTo>
                    <a:cubicBezTo>
                      <a:pt x="36" y="47"/>
                      <a:pt x="35" y="48"/>
                      <a:pt x="35" y="48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17" y="63"/>
                      <a:pt x="17" y="63"/>
                      <a:pt x="16" y="63"/>
                    </a:cubicBezTo>
                    <a:close/>
                    <a:moveTo>
                      <a:pt x="16" y="34"/>
                    </a:moveTo>
                    <a:cubicBezTo>
                      <a:pt x="16" y="60"/>
                      <a:pt x="16" y="60"/>
                      <a:pt x="16" y="60"/>
                    </a:cubicBezTo>
                    <a:cubicBezTo>
                      <a:pt x="32" y="46"/>
                      <a:pt x="32" y="46"/>
                      <a:pt x="32" y="46"/>
                    </a:cubicBezTo>
                    <a:lnTo>
                      <a:pt x="16" y="34"/>
                    </a:lnTo>
                    <a:close/>
                    <a:moveTo>
                      <a:pt x="33" y="46"/>
                    </a:move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lose/>
                    <a:moveTo>
                      <a:pt x="16" y="3"/>
                    </a:moveTo>
                    <a:cubicBezTo>
                      <a:pt x="16" y="29"/>
                      <a:pt x="16" y="29"/>
                      <a:pt x="16" y="29"/>
                    </a:cubicBezTo>
                    <a:cubicBezTo>
                      <a:pt x="32" y="17"/>
                      <a:pt x="32" y="17"/>
                      <a:pt x="32" y="17"/>
                    </a:cubicBezTo>
                    <a:lnTo>
                      <a:pt x="16" y="3"/>
                    </a:lnTo>
                    <a:close/>
                    <a:moveTo>
                      <a:pt x="33" y="16"/>
                    </a:move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33" y="16"/>
                      <a:pt x="33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aca79e0f-a552-4963-9d2c-f9b1a164f522" id="123" name="išļïḓê">
                <a:extLst>
                  <a:ext uri="{FF2B5EF4-FFF2-40B4-BE49-F238E27FC236}">
                    <a16:creationId id="{0C2DD794-8F08-A603-7030-556110EC8863}"/>
                  </a:ext>
                </a:extLst>
              </p:cNvPr>
              <p:cNvSpPr/>
              <p:nvPr/>
            </p:nvSpPr>
            <p:spPr bwMode="auto">
              <a:xfrm flipV="false" flipH="false">
                <a:off x="1120794" y="2080966"/>
                <a:ext cx="1055750" cy="518006"/>
              </a:xfrm>
              <a:custGeom>
                <a:avLst/>
                <a:gdLst>
                  <a:gd fmla="*/ 1 w 88" name="T0"/>
                  <a:gd fmla="*/ 46 h 46" name="T1"/>
                  <a:gd fmla="*/ 0 w 88" name="T2"/>
                  <a:gd fmla="*/ 46 h 46" name="T3"/>
                  <a:gd fmla="*/ 0 w 88" name="T4"/>
                  <a:gd fmla="*/ 14 h 46" name="T5"/>
                  <a:gd fmla="*/ 14 w 88" name="T6"/>
                  <a:gd fmla="*/ 0 h 46" name="T7"/>
                  <a:gd fmla="*/ 88 w 88" name="T8"/>
                  <a:gd fmla="*/ 0 h 46" name="T9"/>
                  <a:gd fmla="*/ 88 w 88" name="T10"/>
                  <a:gd fmla="*/ 1 h 46" name="T11"/>
                  <a:gd fmla="*/ 14 w 88" name="T12"/>
                  <a:gd fmla="*/ 1 h 46" name="T13"/>
                  <a:gd fmla="*/ 1 w 88" name="T14"/>
                  <a:gd fmla="*/ 14 h 46" name="T15"/>
                  <a:gd fmla="*/ 1 w 88" name="T16"/>
                  <a:gd fmla="*/ 46 h 46" name="T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b="b" l="0" r="r" t="0"/>
                <a:pathLst>
                  <a:path h="46" w="88">
                    <a:moveTo>
                      <a:pt x="1" y="46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7" y="0"/>
                      <a:pt x="1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88" y="1"/>
                      <a:pt x="88" y="1"/>
                      <a:pt x="88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7" y="1"/>
                      <a:pt x="1" y="7"/>
                      <a:pt x="1" y="14"/>
                    </a:cubicBezTo>
                    <a:lnTo>
                      <a:pt x="1" y="46"/>
                    </a:lnTo>
                    <a:close/>
                  </a:path>
                </a:pathLst>
              </a:custGeom>
              <a:solidFill>
                <a:srgbClr val="4174D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e6127b0b-f0cc-40e1-836c-e6a3e9345a56" id="124" name="iṩļïďê">
                <a:extLst>
                  <a:ext uri="{FF2B5EF4-FFF2-40B4-BE49-F238E27FC236}">
                    <a16:creationId id="{18047707-068A-CEFD-6C6D-14A3E273A42D}"/>
                  </a:ext>
                </a:extLst>
              </p:cNvPr>
              <p:cNvSpPr/>
              <p:nvPr/>
            </p:nvSpPr>
            <p:spPr bwMode="auto">
              <a:xfrm flipV="false" flipH="false">
                <a:off x="3872745" y="1953818"/>
                <a:ext cx="665473" cy="1003049"/>
              </a:xfrm>
              <a:custGeom>
                <a:avLst/>
                <a:gdLst>
                  <a:gd fmla="*/ 51 w 56" name="T0"/>
                  <a:gd fmla="*/ 45 h 89" name="T1"/>
                  <a:gd fmla="*/ 56 w 56" name="T2"/>
                  <a:gd fmla="*/ 28 h 89" name="T3"/>
                  <a:gd fmla="*/ 28 w 56" name="T4"/>
                  <a:gd fmla="*/ 0 h 89" name="T5"/>
                  <a:gd fmla="*/ 0 w 56" name="T6"/>
                  <a:gd fmla="*/ 28 h 89" name="T7"/>
                  <a:gd fmla="*/ 5 w 56" name="T8"/>
                  <a:gd fmla="*/ 44 h 89" name="T9"/>
                  <a:gd fmla="*/ 28 w 56" name="T10"/>
                  <a:gd fmla="*/ 89 h 89" name="T11"/>
                  <a:gd fmla="*/ 51 w 56" name="T12"/>
                  <a:gd fmla="*/ 45 h 89" name="T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b="b" l="0" r="r" t="0"/>
                <a:pathLst>
                  <a:path h="89" w="56">
                    <a:moveTo>
                      <a:pt x="51" y="45"/>
                    </a:moveTo>
                    <a:cubicBezTo>
                      <a:pt x="54" y="40"/>
                      <a:pt x="56" y="35"/>
                      <a:pt x="56" y="28"/>
                    </a:cubicBezTo>
                    <a:cubicBezTo>
                      <a:pt x="56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8"/>
                    </a:cubicBezTo>
                    <a:cubicBezTo>
                      <a:pt x="0" y="34"/>
                      <a:pt x="1" y="40"/>
                      <a:pt x="5" y="44"/>
                    </a:cubicBezTo>
                    <a:cubicBezTo>
                      <a:pt x="28" y="89"/>
                      <a:pt x="28" y="89"/>
                      <a:pt x="28" y="89"/>
                    </a:cubicBezTo>
                    <a:lnTo>
                      <a:pt x="51" y="45"/>
                    </a:lnTo>
                    <a:close/>
                  </a:path>
                </a:pathLst>
              </a:custGeom>
              <a:solidFill>
                <a:srgbClr val="FCCC3A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5ad3160a-249e-44a9-b05d-b451fef10bab" id="125" name="íṡlíďé">
                <a:extLst>
                  <a:ext uri="{FF2B5EF4-FFF2-40B4-BE49-F238E27FC236}">
                    <a16:creationId id="{25752472-D79F-6788-80DF-B5A92D87B30A}"/>
                  </a:ext>
                </a:extLst>
              </p:cNvPr>
              <p:cNvSpPr/>
              <p:nvPr/>
            </p:nvSpPr>
            <p:spPr bwMode="auto">
              <a:xfrm flipV="false" flipH="false">
                <a:off x="4107913" y="2170439"/>
                <a:ext cx="190135" cy="178947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f52dfe1a-ca12-47c0-b568-6b72f6dfe99e" id="126" name="íŝliḍè">
                <a:extLst>
                  <a:ext uri="{FF2B5EF4-FFF2-40B4-BE49-F238E27FC236}">
                    <a16:creationId id="{F9B4E67A-03D7-7E07-6FFF-BCEDA2FB82F8}"/>
                  </a:ext>
                </a:extLst>
              </p:cNvPr>
              <p:cNvSpPr/>
              <p:nvPr/>
            </p:nvSpPr>
            <p:spPr bwMode="auto">
              <a:xfrm flipV="false" flipH="false">
                <a:off x="1145814" y="2834430"/>
                <a:ext cx="15012" cy="9418"/>
              </a:xfrm>
              <a:prstGeom prst="rect">
                <a:avLst/>
              </a:prstGeom>
              <a:solidFill>
                <a:srgbClr val="4174D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24b09d69-7301-42cd-a8be-87e08870ea29" id="127" name="íṡľïḋè">
                <a:extLst>
                  <a:ext uri="{FF2B5EF4-FFF2-40B4-BE49-F238E27FC236}">
                    <a16:creationId id="{09950BFA-4002-04A1-2D36-C9200FC74B55}"/>
                  </a:ext>
                </a:extLst>
              </p:cNvPr>
              <p:cNvSpPr/>
              <p:nvPr/>
            </p:nvSpPr>
            <p:spPr bwMode="auto">
              <a:xfrm flipV="false" flipH="false">
                <a:off x="1551099" y="4934708"/>
                <a:ext cx="15012" cy="14129"/>
              </a:xfrm>
              <a:prstGeom prst="rect">
                <a:avLst/>
              </a:prstGeom>
              <a:solidFill>
                <a:srgbClr val="4174D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84163474-cd49-49c3-932a-49ff2749e2e2" id="128" name="iṩļîḋé">
                <a:extLst>
                  <a:ext uri="{FF2B5EF4-FFF2-40B4-BE49-F238E27FC236}">
                    <a16:creationId id="{349C6471-01DF-3D88-1B88-18EFAC2B326C}"/>
                  </a:ext>
                </a:extLst>
              </p:cNvPr>
              <p:cNvSpPr/>
              <p:nvPr/>
            </p:nvSpPr>
            <p:spPr bwMode="auto">
              <a:xfrm flipV="false" flipH="false">
                <a:off x="3667601" y="4308390"/>
                <a:ext cx="5005" cy="9418"/>
              </a:xfrm>
              <a:prstGeom prst="rect">
                <a:avLst/>
              </a:prstGeom>
              <a:solidFill>
                <a:srgbClr val="4174D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c4d1ef23-4f98-413b-8a72-55371aff68c8" id="129" name="işḷïḓe">
                <a:extLst>
                  <a:ext uri="{FF2B5EF4-FFF2-40B4-BE49-F238E27FC236}">
                    <a16:creationId id="{B285F4BF-1D57-6875-6458-49F395718001}"/>
                  </a:ext>
                </a:extLst>
              </p:cNvPr>
              <p:cNvSpPr/>
              <p:nvPr/>
            </p:nvSpPr>
            <p:spPr bwMode="auto">
              <a:xfrm flipV="false" flipH="false">
                <a:off x="4202979" y="3248834"/>
                <a:ext cx="5005" cy="14129"/>
              </a:xfrm>
              <a:prstGeom prst="rect">
                <a:avLst/>
              </a:prstGeom>
              <a:solidFill>
                <a:srgbClr val="4174D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d627a35c-3b88-4578-8589-9333f0edf03e" id="130" name="íṥlíḋé">
                <a:extLst>
                  <a:ext uri="{FF2B5EF4-FFF2-40B4-BE49-F238E27FC236}">
                    <a16:creationId id="{8A0855C7-9192-C1CB-E34B-2A86C5EDE2C8}"/>
                  </a:ext>
                </a:extLst>
              </p:cNvPr>
              <p:cNvSpPr/>
              <p:nvPr/>
            </p:nvSpPr>
            <p:spPr bwMode="auto">
              <a:xfrm flipV="false" flipH="false">
                <a:off x="3072177" y="4586231"/>
                <a:ext cx="1716218" cy="282549"/>
              </a:xfrm>
              <a:custGeom>
                <a:avLst/>
                <a:gdLst>
                  <a:gd fmla="*/ 132 w 144" name="T0"/>
                  <a:gd fmla="*/ 25 h 25" name="T1"/>
                  <a:gd fmla="*/ 13 w 144" name="T2"/>
                  <a:gd fmla="*/ 25 h 25" name="T3"/>
                  <a:gd fmla="*/ 0 w 144" name="T4"/>
                  <a:gd fmla="*/ 12 h 25" name="T5"/>
                  <a:gd fmla="*/ 0 w 144" name="T6"/>
                  <a:gd fmla="*/ 12 h 25" name="T7"/>
                  <a:gd fmla="*/ 13 w 144" name="T8"/>
                  <a:gd fmla="*/ 0 h 25" name="T9"/>
                  <a:gd fmla="*/ 132 w 144" name="T10"/>
                  <a:gd fmla="*/ 0 h 25" name="T11"/>
                  <a:gd fmla="*/ 144 w 144" name="T12"/>
                  <a:gd fmla="*/ 12 h 25" name="T13"/>
                  <a:gd fmla="*/ 144 w 144" name="T14"/>
                  <a:gd fmla="*/ 12 h 25" name="T15"/>
                  <a:gd fmla="*/ 132 w 144" name="T16"/>
                  <a:gd fmla="*/ 25 h 25" name="T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b="b" l="0" r="r" t="0"/>
                <a:pathLst>
                  <a:path h="25" w="144">
                    <a:moveTo>
                      <a:pt x="132" y="25"/>
                    </a:moveTo>
                    <a:cubicBezTo>
                      <a:pt x="13" y="25"/>
                      <a:pt x="13" y="25"/>
                      <a:pt x="13" y="25"/>
                    </a:cubicBezTo>
                    <a:cubicBezTo>
                      <a:pt x="6" y="25"/>
                      <a:pt x="0" y="19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32" y="0"/>
                      <a:pt x="132" y="0"/>
                      <a:pt x="132" y="0"/>
                    </a:cubicBezTo>
                    <a:cubicBezTo>
                      <a:pt x="139" y="0"/>
                      <a:pt x="144" y="5"/>
                      <a:pt x="144" y="12"/>
                    </a:cubicBezTo>
                    <a:cubicBezTo>
                      <a:pt x="144" y="12"/>
                      <a:pt x="144" y="12"/>
                      <a:pt x="144" y="12"/>
                    </a:cubicBezTo>
                    <a:cubicBezTo>
                      <a:pt x="144" y="19"/>
                      <a:pt x="139" y="25"/>
                      <a:pt x="132" y="25"/>
                    </a:cubicBezTo>
                    <a:close/>
                  </a:path>
                </a:pathLst>
              </a:custGeom>
              <a:solidFill>
                <a:srgbClr val="E7EDEB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3629cd62-84df-450e-8e30-40b53fa26382" id="131" name="iṣ1îďê">
                <a:extLst>
                  <a:ext uri="{FF2B5EF4-FFF2-40B4-BE49-F238E27FC236}">
                    <a16:creationId id="{89A51A5E-7C81-4449-A05F-54054E159A61}"/>
                  </a:ext>
                </a:extLst>
              </p:cNvPr>
              <p:cNvSpPr/>
              <p:nvPr/>
            </p:nvSpPr>
            <p:spPr bwMode="auto">
              <a:xfrm flipV="false" flipH="false">
                <a:off x="4418133" y="4586231"/>
                <a:ext cx="370262" cy="282549"/>
              </a:xfrm>
              <a:custGeom>
                <a:avLst/>
                <a:gdLst>
                  <a:gd fmla="*/ 0 w 31" name="T0"/>
                  <a:gd fmla="*/ 25 h 25" name="T1"/>
                  <a:gd fmla="*/ 19 w 31" name="T2"/>
                  <a:gd fmla="*/ 25 h 25" name="T3"/>
                  <a:gd fmla="*/ 31 w 31" name="T4"/>
                  <a:gd fmla="*/ 12 h 25" name="T5"/>
                  <a:gd fmla="*/ 31 w 31" name="T6"/>
                  <a:gd fmla="*/ 12 h 25" name="T7"/>
                  <a:gd fmla="*/ 19 w 31" name="T8"/>
                  <a:gd fmla="*/ 0 h 25" name="T9"/>
                  <a:gd fmla="*/ 0 w 31" name="T10"/>
                  <a:gd fmla="*/ 0 h 25" name="T11"/>
                  <a:gd fmla="*/ 0 w 31" name="T12"/>
                  <a:gd fmla="*/ 25 h 25" name="T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b="b" l="0" r="r" t="0"/>
                <a:pathLst>
                  <a:path h="25" w="31">
                    <a:moveTo>
                      <a:pt x="0" y="25"/>
                    </a:moveTo>
                    <a:cubicBezTo>
                      <a:pt x="19" y="25"/>
                      <a:pt x="19" y="25"/>
                      <a:pt x="19" y="25"/>
                    </a:cubicBezTo>
                    <a:cubicBezTo>
                      <a:pt x="26" y="25"/>
                      <a:pt x="31" y="19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5"/>
                      <a:pt x="26" y="0"/>
                      <a:pt x="1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4F84EE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52de39a6-3436-4396-ba62-3d6ad6a33678" id="132" name="isľíḍè">
                <a:extLst>
                  <a:ext uri="{FF2B5EF4-FFF2-40B4-BE49-F238E27FC236}">
                    <a16:creationId id="{27CF0CB2-022D-0AA5-78B2-79BBCF11ED2B}"/>
                  </a:ext>
                </a:extLst>
              </p:cNvPr>
              <p:cNvSpPr/>
              <p:nvPr/>
            </p:nvSpPr>
            <p:spPr bwMode="auto">
              <a:xfrm flipV="false" flipH="false">
                <a:off x="4513199" y="4633323"/>
                <a:ext cx="145104" cy="145985"/>
              </a:xfrm>
              <a:custGeom>
                <a:avLst/>
                <a:gdLst>
                  <a:gd fmla="*/ 6 w 12" name="T0"/>
                  <a:gd fmla="*/ 13 h 13" name="T1"/>
                  <a:gd fmla="*/ 0 w 12" name="T2"/>
                  <a:gd fmla="*/ 6 h 13" name="T3"/>
                  <a:gd fmla="*/ 6 w 12" name="T4"/>
                  <a:gd fmla="*/ 0 h 13" name="T5"/>
                  <a:gd fmla="*/ 12 w 12" name="T6"/>
                  <a:gd fmla="*/ 6 h 13" name="T7"/>
                  <a:gd fmla="*/ 6 w 12" name="T8"/>
                  <a:gd fmla="*/ 13 h 13" name="T9"/>
                  <a:gd fmla="*/ 6 w 12" name="T10"/>
                  <a:gd fmla="*/ 2 h 13" name="T11"/>
                  <a:gd fmla="*/ 1 w 12" name="T12"/>
                  <a:gd fmla="*/ 6 h 13" name="T13"/>
                  <a:gd fmla="*/ 6 w 12" name="T14"/>
                  <a:gd fmla="*/ 11 h 13" name="T15"/>
                  <a:gd fmla="*/ 11 w 12" name="T16"/>
                  <a:gd fmla="*/ 6 h 13" name="T17"/>
                  <a:gd fmla="*/ 6 w 12" name="T18"/>
                  <a:gd fmla="*/ 2 h 13" name="T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b="b" l="0" r="r" t="0"/>
                <a:pathLst>
                  <a:path h="13" w="12">
                    <a:moveTo>
                      <a:pt x="6" y="13"/>
                    </a:moveTo>
                    <a:cubicBezTo>
                      <a:pt x="2" y="13"/>
                      <a:pt x="0" y="10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9" y="0"/>
                      <a:pt x="12" y="3"/>
                      <a:pt x="12" y="6"/>
                    </a:cubicBezTo>
                    <a:cubicBezTo>
                      <a:pt x="12" y="10"/>
                      <a:pt x="9" y="13"/>
                      <a:pt x="6" y="13"/>
                    </a:cubicBezTo>
                    <a:close/>
                    <a:moveTo>
                      <a:pt x="6" y="2"/>
                    </a:moveTo>
                    <a:cubicBezTo>
                      <a:pt x="3" y="2"/>
                      <a:pt x="1" y="4"/>
                      <a:pt x="1" y="6"/>
                    </a:cubicBezTo>
                    <a:cubicBezTo>
                      <a:pt x="1" y="9"/>
                      <a:pt x="3" y="11"/>
                      <a:pt x="6" y="11"/>
                    </a:cubicBezTo>
                    <a:cubicBezTo>
                      <a:pt x="8" y="11"/>
                      <a:pt x="11" y="9"/>
                      <a:pt x="11" y="6"/>
                    </a:cubicBezTo>
                    <a:cubicBezTo>
                      <a:pt x="11" y="4"/>
                      <a:pt x="8" y="2"/>
                      <a:pt x="6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b609550e-bc6c-4f42-8067-11bc2b71a81c" id="133" name="íś1iḓè">
                <a:extLst>
                  <a:ext uri="{FF2B5EF4-FFF2-40B4-BE49-F238E27FC236}">
                    <a16:creationId id="{A3F14CE5-70C9-4E07-F075-CBDFEF45FABA}"/>
                  </a:ext>
                </a:extLst>
              </p:cNvPr>
              <p:cNvSpPr/>
              <p:nvPr/>
            </p:nvSpPr>
            <p:spPr bwMode="auto">
              <a:xfrm flipV="false" flipH="false">
                <a:off x="4623277" y="4746342"/>
                <a:ext cx="70050" cy="80057"/>
              </a:xfrm>
              <a:custGeom>
                <a:avLst/>
                <a:gdLst>
                  <a:gd fmla="*/ 4 w 6" name="T0"/>
                  <a:gd fmla="*/ 7 h 7" name="T1"/>
                  <a:gd fmla="*/ 0 w 6" name="T2"/>
                  <a:gd fmla="*/ 2 h 7" name="T3"/>
                  <a:gd fmla="*/ 0 w 6" name="T4"/>
                  <a:gd fmla="*/ 1 h 7" name="T5"/>
                  <a:gd fmla="*/ 1 w 6" name="T6"/>
                  <a:gd fmla="*/ 0 h 7" name="T7"/>
                  <a:gd fmla="*/ 1 w 6" name="T8"/>
                  <a:gd fmla="*/ 0 h 7" name="T9"/>
                  <a:gd fmla="*/ 6 w 6" name="T10"/>
                  <a:gd fmla="*/ 5 h 7" name="T11"/>
                  <a:gd fmla="*/ 6 w 6" name="T12"/>
                  <a:gd fmla="*/ 6 h 7" name="T13"/>
                  <a:gd fmla="*/ 5 w 6" name="T14"/>
                  <a:gd fmla="*/ 7 h 7" name="T15"/>
                  <a:gd fmla="*/ 4 w 6" name="T16"/>
                  <a:gd fmla="*/ 7 h 7" name="T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b="b" l="0" r="r" t="0"/>
                <a:pathLst>
                  <a:path h="7" w="6">
                    <a:moveTo>
                      <a:pt x="4" y="7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t" anchorCtr="0" bIns="45720" compatLnSpc="1" lIns="91440" numCol="1" rIns="91440" tIns="45720" vert="horz" wrap="square">
                <a:prstTxWarp prst="textNoShape">
                  <a:avLst/>
                </a:prstTxWarp>
              </a:bodyPr>
              <a:lstStyle/>
              <a:p>
                <a:pPr algn="l"/>
              </a:p>
            </p:txBody>
          </p:sp>
          <p:sp>
            <p:nvSpPr>
              <p:cNvPr descr="52199cb9-1286-4d5d-a139-da20d61699b2" id="134" name="任意多边形: 形状 133">
                <a:extLst>
                  <a:ext uri="{FF2B5EF4-FFF2-40B4-BE49-F238E27FC236}">
                    <a16:creationId id="{6EEDEA18-A08B-4528-7837-32D59659FFCD}"/>
                  </a:ext>
                </a:extLst>
              </p:cNvPr>
              <p:cNvSpPr/>
              <p:nvPr/>
            </p:nvSpPr>
            <p:spPr>
              <a:xfrm flipV="false" flipH="false">
                <a:off x="3557517" y="4321594"/>
                <a:ext cx="12099" cy="11387"/>
              </a:xfrm>
              <a:custGeom>
                <a:avLst/>
                <a:gdLst>
                  <a:gd fmla="*/ 0 w 12099" name="connsiteX0"/>
                  <a:gd fmla="*/ 0 h 11387" name="connsiteY0"/>
                  <a:gd fmla="*/ 12100 w 12099" name="connsiteX1"/>
                  <a:gd fmla="*/ 0 h 11387" name="connsiteY1"/>
                  <a:gd fmla="*/ 12100 w 12099" name="connsiteX2"/>
                  <a:gd fmla="*/ 11388 h 11387" name="connsiteY2"/>
                  <a:gd fmla="*/ 0 w 12099" name="connsiteX3"/>
                  <a:gd fmla="*/ 11388 h 11387" name="connsiteY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b="b" l="l" r="r" t="t"/>
                <a:pathLst>
                  <a:path h="11387" w="12099">
                    <a:moveTo>
                      <a:pt x="0" y="0"/>
                    </a:moveTo>
                    <a:lnTo>
                      <a:pt x="12100" y="0"/>
                    </a:lnTo>
                    <a:lnTo>
                      <a:pt x="12100" y="11388"/>
                    </a:lnTo>
                    <a:lnTo>
                      <a:pt x="0" y="11388"/>
                    </a:lnTo>
                    <a:close/>
                  </a:path>
                </a:pathLst>
              </a:custGeom>
              <a:solidFill>
                <a:srgbClr val="4174DF"/>
              </a:solidFill>
              <a:ln cap="flat" w="59748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b29f6ec9-5e1c-4fcb-bbbb-470d5e255b51" id="135" name="任意多边形: 形状 134">
                <a:extLst>
                  <a:ext uri="{FF2B5EF4-FFF2-40B4-BE49-F238E27FC236}">
                    <a16:creationId id="{9D0F3C97-42DA-B45C-B6F1-553D6F5389AF}"/>
                  </a:ext>
                </a:extLst>
              </p:cNvPr>
              <p:cNvSpPr/>
              <p:nvPr/>
            </p:nvSpPr>
            <p:spPr>
              <a:xfrm flipV="false" flipH="false">
                <a:off x="3594420" y="3019989"/>
                <a:ext cx="655793" cy="1312992"/>
              </a:xfrm>
              <a:custGeom>
                <a:avLst/>
                <a:gdLst>
                  <a:gd fmla="*/ 417433 w 655793" name="connsiteX0"/>
                  <a:gd fmla="*/ 1312992 h 1312992" name="connsiteY0"/>
                  <a:gd fmla="*/ 392629 w 655793" name="connsiteX1"/>
                  <a:gd fmla="*/ 1312992 h 1312992" name="connsiteY1"/>
                  <a:gd fmla="*/ 392629 w 655793" name="connsiteX2"/>
                  <a:gd fmla="*/ 1301605 h 1312992" name="connsiteY2"/>
                  <a:gd fmla="*/ 417433 w 655793" name="connsiteX3"/>
                  <a:gd fmla="*/ 1301605 h 1312992" name="connsiteY3"/>
                  <a:gd fmla="*/ 417433 w 655793" name="connsiteX4"/>
                  <a:gd fmla="*/ 1312992 h 1312992" name="connsiteY4"/>
                  <a:gd fmla="*/ 368430 w 655793" name="connsiteX5"/>
                  <a:gd fmla="*/ 1312992 h 1312992" name="connsiteY5"/>
                  <a:gd fmla="*/ 343626 w 655793" name="connsiteX6"/>
                  <a:gd fmla="*/ 1312992 h 1312992" name="connsiteY6"/>
                  <a:gd fmla="*/ 343626 w 655793" name="connsiteX7"/>
                  <a:gd fmla="*/ 1301605 h 1312992" name="connsiteY7"/>
                  <a:gd fmla="*/ 368430 w 655793" name="connsiteX8"/>
                  <a:gd fmla="*/ 1301605 h 1312992" name="connsiteY8"/>
                  <a:gd fmla="*/ 368430 w 655793" name="connsiteX9"/>
                  <a:gd fmla="*/ 1312992 h 1312992" name="connsiteY9"/>
                  <a:gd fmla="*/ 319427 w 655793" name="connsiteX10"/>
                  <a:gd fmla="*/ 1312992 h 1312992" name="connsiteY10"/>
                  <a:gd fmla="*/ 294623 w 655793" name="connsiteX11"/>
                  <a:gd fmla="*/ 1312992 h 1312992" name="connsiteY11"/>
                  <a:gd fmla="*/ 294623 w 655793" name="connsiteX12"/>
                  <a:gd fmla="*/ 1301605 h 1312992" name="connsiteY12"/>
                  <a:gd fmla="*/ 319427 w 655793" name="connsiteX13"/>
                  <a:gd fmla="*/ 1301605 h 1312992" name="connsiteY13"/>
                  <a:gd fmla="*/ 319427 w 655793" name="connsiteX14"/>
                  <a:gd fmla="*/ 1312992 h 1312992" name="connsiteY14"/>
                  <a:gd fmla="*/ 269819 w 655793" name="connsiteX15"/>
                  <a:gd fmla="*/ 1312992 h 1312992" name="connsiteY15"/>
                  <a:gd fmla="*/ 245620 w 655793" name="connsiteX16"/>
                  <a:gd fmla="*/ 1312992 h 1312992" name="connsiteY16"/>
                  <a:gd fmla="*/ 245620 w 655793" name="connsiteX17"/>
                  <a:gd fmla="*/ 1301605 h 1312992" name="connsiteY17"/>
                  <a:gd fmla="*/ 270424 w 655793" name="connsiteX18"/>
                  <a:gd fmla="*/ 1301605 h 1312992" name="connsiteY18"/>
                  <a:gd fmla="*/ 270424 w 655793" name="connsiteX19"/>
                  <a:gd fmla="*/ 1312992 h 1312992" name="connsiteY19"/>
                  <a:gd fmla="*/ 220816 w 655793" name="connsiteX20"/>
                  <a:gd fmla="*/ 1312992 h 1312992" name="connsiteY20"/>
                  <a:gd fmla="*/ 196617 w 655793" name="connsiteX21"/>
                  <a:gd fmla="*/ 1312992 h 1312992" name="connsiteY21"/>
                  <a:gd fmla="*/ 196617 w 655793" name="connsiteX22"/>
                  <a:gd fmla="*/ 1301605 h 1312992" name="connsiteY22"/>
                  <a:gd fmla="*/ 221421 w 655793" name="connsiteX23"/>
                  <a:gd fmla="*/ 1301605 h 1312992" name="connsiteY23"/>
                  <a:gd fmla="*/ 221421 w 655793" name="connsiteX24"/>
                  <a:gd fmla="*/ 1312992 h 1312992" name="connsiteY24"/>
                  <a:gd fmla="*/ 171813 w 655793" name="connsiteX25"/>
                  <a:gd fmla="*/ 1312992 h 1312992" name="connsiteY25"/>
                  <a:gd fmla="*/ 147614 w 655793" name="connsiteX26"/>
                  <a:gd fmla="*/ 1312992 h 1312992" name="connsiteY26"/>
                  <a:gd fmla="*/ 147614 w 655793" name="connsiteX27"/>
                  <a:gd fmla="*/ 1301605 h 1312992" name="connsiteY27"/>
                  <a:gd fmla="*/ 172418 w 655793" name="connsiteX28"/>
                  <a:gd fmla="*/ 1301605 h 1312992" name="connsiteY28"/>
                  <a:gd fmla="*/ 172418 w 655793" name="connsiteX29"/>
                  <a:gd fmla="*/ 1312992 h 1312992" name="connsiteY29"/>
                  <a:gd fmla="*/ 122810 w 655793" name="connsiteX30"/>
                  <a:gd fmla="*/ 1312992 h 1312992" name="connsiteY30"/>
                  <a:gd fmla="*/ 98006 w 655793" name="connsiteX31"/>
                  <a:gd fmla="*/ 1312992 h 1312992" name="connsiteY31"/>
                  <a:gd fmla="*/ 98006 w 655793" name="connsiteX32"/>
                  <a:gd fmla="*/ 1301605 h 1312992" name="connsiteY32"/>
                  <a:gd fmla="*/ 122810 w 655793" name="connsiteX33"/>
                  <a:gd fmla="*/ 1301605 h 1312992" name="connsiteY33"/>
                  <a:gd fmla="*/ 122810 w 655793" name="connsiteX34"/>
                  <a:gd fmla="*/ 1312992 h 1312992" name="connsiteY34"/>
                  <a:gd fmla="*/ 73807 w 655793" name="connsiteX35"/>
                  <a:gd fmla="*/ 1312992 h 1312992" name="connsiteY35"/>
                  <a:gd fmla="*/ 49003 w 655793" name="connsiteX36"/>
                  <a:gd fmla="*/ 1312992 h 1312992" name="connsiteY36"/>
                  <a:gd fmla="*/ 49003 w 655793" name="connsiteX37"/>
                  <a:gd fmla="*/ 1301605 h 1312992" name="connsiteY37"/>
                  <a:gd fmla="*/ 73807 w 655793" name="connsiteX38"/>
                  <a:gd fmla="*/ 1301605 h 1312992" name="connsiteY38"/>
                  <a:gd fmla="*/ 73807 w 655793" name="connsiteX39"/>
                  <a:gd fmla="*/ 1312992 h 1312992" name="connsiteY39"/>
                  <a:gd fmla="*/ 24804 w 655793" name="connsiteX40"/>
                  <a:gd fmla="*/ 1312992 h 1312992" name="connsiteY40"/>
                  <a:gd fmla="*/ 0 w 655793" name="connsiteX41"/>
                  <a:gd fmla="*/ 1312992 h 1312992" name="connsiteY41"/>
                  <a:gd fmla="*/ 0 w 655793" name="connsiteX42"/>
                  <a:gd fmla="*/ 1301605 h 1312992" name="connsiteY42"/>
                  <a:gd fmla="*/ 24804 w 655793" name="connsiteX43"/>
                  <a:gd fmla="*/ 1301605 h 1312992" name="connsiteY43"/>
                  <a:gd fmla="*/ 24804 w 655793" name="connsiteX44"/>
                  <a:gd fmla="*/ 1312992 h 1312992" name="connsiteY44"/>
                  <a:gd fmla="*/ 442237 w 655793" name="connsiteX45"/>
                  <a:gd fmla="*/ 1311853 h 1312992" name="connsiteY45"/>
                  <a:gd fmla="*/ 441027 w 655793" name="connsiteX46"/>
                  <a:gd fmla="*/ 1300466 h 1312992" name="connsiteY46"/>
                  <a:gd fmla="*/ 464621 w 655793" name="connsiteX47"/>
                  <a:gd fmla="*/ 1297050 h 1312992" name="connsiteY47"/>
                  <a:gd fmla="*/ 467041 w 655793" name="connsiteX48"/>
                  <a:gd fmla="*/ 1308437 h 1312992" name="connsiteY48"/>
                  <a:gd fmla="*/ 442237 w 655793" name="connsiteX49"/>
                  <a:gd fmla="*/ 1311853 h 1312992" name="connsiteY49"/>
                  <a:gd fmla="*/ 491845 w 655793" name="connsiteX50"/>
                  <a:gd fmla="*/ 1302174 h 1312992" name="connsiteY50"/>
                  <a:gd fmla="*/ 488215 w 655793" name="connsiteX51"/>
                  <a:gd fmla="*/ 1291356 h 1312992" name="connsiteY51"/>
                  <a:gd fmla="*/ 510599 w 655793" name="connsiteX52"/>
                  <a:gd fmla="*/ 1283384 h 1312992" name="connsiteY52"/>
                  <a:gd fmla="*/ 515439 w 655793" name="connsiteX53"/>
                  <a:gd fmla="*/ 1294203 h 1312992" name="connsiteY53"/>
                  <a:gd fmla="*/ 491845 w 655793" name="connsiteX54"/>
                  <a:gd fmla="*/ 1302174 h 1312992" name="connsiteY54"/>
                  <a:gd fmla="*/ 537823 w 655793" name="connsiteX55"/>
                  <a:gd fmla="*/ 1282815 h 1312992" name="connsiteY55"/>
                  <a:gd fmla="*/ 531773 w 655793" name="connsiteX56"/>
                  <a:gd fmla="*/ 1272566 h 1312992" name="connsiteY56"/>
                  <a:gd fmla="*/ 551738 w 655793" name="connsiteX57"/>
                  <a:gd fmla="*/ 1260040 h 1312992" name="connsiteY57"/>
                  <a:gd fmla="*/ 558997 w 655793" name="connsiteX58"/>
                  <a:gd fmla="*/ 1269719 h 1312992" name="connsiteY58"/>
                  <a:gd fmla="*/ 537823 w 655793" name="connsiteX59"/>
                  <a:gd fmla="*/ 1282815 h 1312992" name="connsiteY59"/>
                  <a:gd fmla="*/ 578357 w 655793" name="connsiteX60"/>
                  <a:gd fmla="*/ 1254915 h 1312992" name="connsiteY60"/>
                  <a:gd fmla="*/ 569887 w 655793" name="connsiteX61"/>
                  <a:gd fmla="*/ 1246375 h 1312992" name="connsiteY61"/>
                  <a:gd fmla="*/ 586826 w 655793" name="connsiteX62"/>
                  <a:gd fmla="*/ 1230432 h 1312992" name="connsiteY62"/>
                  <a:gd fmla="*/ 595901 w 655793" name="connsiteX63"/>
                  <a:gd fmla="*/ 1238403 h 1312992" name="connsiteY63"/>
                  <a:gd fmla="*/ 578357 w 655793" name="connsiteX64"/>
                  <a:gd fmla="*/ 1254915 h 1312992" name="connsiteY64"/>
                  <a:gd fmla="*/ 611630 w 655793" name="connsiteX65"/>
                  <a:gd fmla="*/ 1219614 h 1312992" name="connsiteY65"/>
                  <a:gd fmla="*/ 601346 w 655793" name="connsiteX66"/>
                  <a:gd fmla="*/ 1212781 h 1312992" name="connsiteY66"/>
                  <a:gd fmla="*/ 614050 w 655793" name="connsiteX67"/>
                  <a:gd fmla="*/ 1193992 h 1312992" name="connsiteY67"/>
                  <a:gd fmla="*/ 624940 w 655793" name="connsiteX68"/>
                  <a:gd fmla="*/ 1199686 h 1312992" name="connsiteY68"/>
                  <a:gd fmla="*/ 611630 w 655793" name="connsiteX69"/>
                  <a:gd fmla="*/ 1219614 h 1312992" name="connsiteY69"/>
                  <a:gd fmla="*/ 636434 w 655793" name="connsiteX70"/>
                  <a:gd fmla="*/ 1178618 h 1312992" name="connsiteY70"/>
                  <a:gd fmla="*/ 624940 w 655793" name="connsiteX71"/>
                  <a:gd fmla="*/ 1174063 h 1312992" name="connsiteY71"/>
                  <a:gd fmla="*/ 633409 w 655793" name="connsiteX72"/>
                  <a:gd fmla="*/ 1152996 h 1312992" name="connsiteY72"/>
                  <a:gd fmla="*/ 645509 w 655793" name="connsiteX73"/>
                  <a:gd fmla="*/ 1156413 h 1312992" name="connsiteY73"/>
                  <a:gd fmla="*/ 636434 w 655793" name="connsiteX74"/>
                  <a:gd fmla="*/ 1178618 h 1312992" name="connsiteY74"/>
                  <a:gd fmla="*/ 651559 w 655793" name="connsiteX75"/>
                  <a:gd fmla="*/ 1133068 h 1312992" name="connsiteY75"/>
                  <a:gd fmla="*/ 639459 w 655793" name="connsiteX76"/>
                  <a:gd fmla="*/ 1130790 h 1312992" name="connsiteY76"/>
                  <a:gd fmla="*/ 642484 w 655793" name="connsiteX77"/>
                  <a:gd fmla="*/ 1108585 h 1312992" name="connsiteY77"/>
                  <a:gd fmla="*/ 654583 w 655793" name="connsiteX78"/>
                  <a:gd fmla="*/ 1109723 h 1312992" name="connsiteY78"/>
                  <a:gd fmla="*/ 651559 w 655793" name="connsiteX79"/>
                  <a:gd fmla="*/ 1133068 h 1312992" name="connsiteY79"/>
                  <a:gd fmla="*/ 655793 w 655793" name="connsiteX80"/>
                  <a:gd fmla="*/ 1086379 h 1312992" name="connsiteY80"/>
                  <a:gd fmla="*/ 643694 w 655793" name="connsiteX81"/>
                  <a:gd fmla="*/ 1086379 h 1312992" name="connsiteY81"/>
                  <a:gd fmla="*/ 643694 w 655793" name="connsiteX82"/>
                  <a:gd fmla="*/ 1063034 h 1312992" name="connsiteY82"/>
                  <a:gd fmla="*/ 655793 w 655793" name="connsiteX83"/>
                  <a:gd fmla="*/ 1063034 h 1312992" name="connsiteY83"/>
                  <a:gd fmla="*/ 655793 w 655793" name="connsiteX84"/>
                  <a:gd fmla="*/ 1086379 h 1312992" name="connsiteY84"/>
                  <a:gd fmla="*/ 655793 w 655793" name="connsiteX85"/>
                  <a:gd fmla="*/ 1039689 h 1312992" name="connsiteY85"/>
                  <a:gd fmla="*/ 643694 w 655793" name="connsiteX86"/>
                  <a:gd fmla="*/ 1039689 h 1312992" name="connsiteY86"/>
                  <a:gd fmla="*/ 643694 w 655793" name="connsiteX87"/>
                  <a:gd fmla="*/ 1016345 h 1312992" name="connsiteY87"/>
                  <a:gd fmla="*/ 655793 w 655793" name="connsiteX88"/>
                  <a:gd fmla="*/ 1016345 h 1312992" name="connsiteY88"/>
                  <a:gd fmla="*/ 655793 w 655793" name="connsiteX89"/>
                  <a:gd fmla="*/ 1039689 h 1312992" name="connsiteY89"/>
                  <a:gd fmla="*/ 655793 w 655793" name="connsiteX90"/>
                  <a:gd fmla="*/ 993570 h 1312992" name="connsiteY90"/>
                  <a:gd fmla="*/ 643694 w 655793" name="connsiteX91"/>
                  <a:gd fmla="*/ 993570 h 1312992" name="connsiteY91"/>
                  <a:gd fmla="*/ 643694 w 655793" name="connsiteX92"/>
                  <a:gd fmla="*/ 970225 h 1312992" name="connsiteY92"/>
                  <a:gd fmla="*/ 655793 w 655793" name="connsiteX93"/>
                  <a:gd fmla="*/ 970225 h 1312992" name="connsiteY93"/>
                  <a:gd fmla="*/ 655793 w 655793" name="connsiteX94"/>
                  <a:gd fmla="*/ 993570 h 1312992" name="connsiteY94"/>
                  <a:gd fmla="*/ 655793 w 655793" name="connsiteX95"/>
                  <a:gd fmla="*/ 947450 h 1312992" name="connsiteY95"/>
                  <a:gd fmla="*/ 643694 w 655793" name="connsiteX96"/>
                  <a:gd fmla="*/ 947450 h 1312992" name="connsiteY96"/>
                  <a:gd fmla="*/ 643694 w 655793" name="connsiteX97"/>
                  <a:gd fmla="*/ 924105 h 1312992" name="connsiteY97"/>
                  <a:gd fmla="*/ 655793 w 655793" name="connsiteX98"/>
                  <a:gd fmla="*/ 924105 h 1312992" name="connsiteY98"/>
                  <a:gd fmla="*/ 655793 w 655793" name="connsiteX99"/>
                  <a:gd fmla="*/ 947450 h 1312992" name="connsiteY99"/>
                  <a:gd fmla="*/ 655793 w 655793" name="connsiteX100"/>
                  <a:gd fmla="*/ 901330 h 1312992" name="connsiteY100"/>
                  <a:gd fmla="*/ 643694 w 655793" name="connsiteX101"/>
                  <a:gd fmla="*/ 901330 h 1312992" name="connsiteY101"/>
                  <a:gd fmla="*/ 643694 w 655793" name="connsiteX102"/>
                  <a:gd fmla="*/ 877985 h 1312992" name="connsiteY102"/>
                  <a:gd fmla="*/ 655793 w 655793" name="connsiteX103"/>
                  <a:gd fmla="*/ 877985 h 1312992" name="connsiteY103"/>
                  <a:gd fmla="*/ 655793 w 655793" name="connsiteX104"/>
                  <a:gd fmla="*/ 901330 h 1312992" name="connsiteY104"/>
                  <a:gd fmla="*/ 655793 w 655793" name="connsiteX105"/>
                  <a:gd fmla="*/ 855210 h 1312992" name="connsiteY105"/>
                  <a:gd fmla="*/ 643694 w 655793" name="connsiteX106"/>
                  <a:gd fmla="*/ 855210 h 1312992" name="connsiteY106"/>
                  <a:gd fmla="*/ 643694 w 655793" name="connsiteX107"/>
                  <a:gd fmla="*/ 831865 h 1312992" name="connsiteY107"/>
                  <a:gd fmla="*/ 655793 w 655793" name="connsiteX108"/>
                  <a:gd fmla="*/ 831865 h 1312992" name="connsiteY108"/>
                  <a:gd fmla="*/ 655793 w 655793" name="connsiteX109"/>
                  <a:gd fmla="*/ 855210 h 1312992" name="connsiteY109"/>
                  <a:gd fmla="*/ 655793 w 655793" name="connsiteX110"/>
                  <a:gd fmla="*/ 809090 h 1312992" name="connsiteY110"/>
                  <a:gd fmla="*/ 643694 w 655793" name="connsiteX111"/>
                  <a:gd fmla="*/ 809090 h 1312992" name="connsiteY111"/>
                  <a:gd fmla="*/ 643694 w 655793" name="connsiteX112"/>
                  <a:gd fmla="*/ 785746 h 1312992" name="connsiteY112"/>
                  <a:gd fmla="*/ 655793 w 655793" name="connsiteX113"/>
                  <a:gd fmla="*/ 785746 h 1312992" name="connsiteY113"/>
                  <a:gd fmla="*/ 655793 w 655793" name="connsiteX114"/>
                  <a:gd fmla="*/ 809090 h 1312992" name="connsiteY114"/>
                  <a:gd fmla="*/ 655793 w 655793" name="connsiteX115"/>
                  <a:gd fmla="*/ 762401 h 1312992" name="connsiteY115"/>
                  <a:gd fmla="*/ 643694 w 655793" name="connsiteX116"/>
                  <a:gd fmla="*/ 762401 h 1312992" name="connsiteY116"/>
                  <a:gd fmla="*/ 643694 w 655793" name="connsiteX117"/>
                  <a:gd fmla="*/ 739056 h 1312992" name="connsiteY117"/>
                  <a:gd fmla="*/ 655793 w 655793" name="connsiteX118"/>
                  <a:gd fmla="*/ 739056 h 1312992" name="connsiteY118"/>
                  <a:gd fmla="*/ 655793 w 655793" name="connsiteX119"/>
                  <a:gd fmla="*/ 762401 h 1312992" name="connsiteY119"/>
                  <a:gd fmla="*/ 655793 w 655793" name="connsiteX120"/>
                  <a:gd fmla="*/ 716281 h 1312992" name="connsiteY120"/>
                  <a:gd fmla="*/ 643694 w 655793" name="connsiteX121"/>
                  <a:gd fmla="*/ 716281 h 1312992" name="connsiteY121"/>
                  <a:gd fmla="*/ 643694 w 655793" name="connsiteX122"/>
                  <a:gd fmla="*/ 693506 h 1312992" name="connsiteY122"/>
                  <a:gd fmla="*/ 655793 w 655793" name="connsiteX123"/>
                  <a:gd fmla="*/ 693506 h 1312992" name="connsiteY123"/>
                  <a:gd fmla="*/ 655793 w 655793" name="connsiteX124"/>
                  <a:gd fmla="*/ 716281 h 1312992" name="connsiteY124"/>
                  <a:gd fmla="*/ 655793 w 655793" name="connsiteX125"/>
                  <a:gd fmla="*/ 670161 h 1312992" name="connsiteY125"/>
                  <a:gd fmla="*/ 643694 w 655793" name="connsiteX126"/>
                  <a:gd fmla="*/ 670161 h 1312992" name="connsiteY126"/>
                  <a:gd fmla="*/ 643694 w 655793" name="connsiteX127"/>
                  <a:gd fmla="*/ 646817 h 1312992" name="connsiteY127"/>
                  <a:gd fmla="*/ 655793 w 655793" name="connsiteX128"/>
                  <a:gd fmla="*/ 646817 h 1312992" name="connsiteY128"/>
                  <a:gd fmla="*/ 655793 w 655793" name="connsiteX129"/>
                  <a:gd fmla="*/ 670161 h 1312992" name="connsiteY129"/>
                  <a:gd fmla="*/ 655793 w 655793" name="connsiteX130"/>
                  <a:gd fmla="*/ 624041 h 1312992" name="connsiteY130"/>
                  <a:gd fmla="*/ 643694 w 655793" name="connsiteX131"/>
                  <a:gd fmla="*/ 624041 h 1312992" name="connsiteY131"/>
                  <a:gd fmla="*/ 643694 w 655793" name="connsiteX132"/>
                  <a:gd fmla="*/ 600697 h 1312992" name="connsiteY132"/>
                  <a:gd fmla="*/ 655793 w 655793" name="connsiteX133"/>
                  <a:gd fmla="*/ 600697 h 1312992" name="connsiteY133"/>
                  <a:gd fmla="*/ 655793 w 655793" name="connsiteX134"/>
                  <a:gd fmla="*/ 624041 h 1312992" name="connsiteY134"/>
                  <a:gd fmla="*/ 655793 w 655793" name="connsiteX135"/>
                  <a:gd fmla="*/ 577922 h 1312992" name="connsiteY135"/>
                  <a:gd fmla="*/ 643694 w 655793" name="connsiteX136"/>
                  <a:gd fmla="*/ 577922 h 1312992" name="connsiteY136"/>
                  <a:gd fmla="*/ 643694 w 655793" name="connsiteX137"/>
                  <a:gd fmla="*/ 554577 h 1312992" name="connsiteY137"/>
                  <a:gd fmla="*/ 655793 w 655793" name="connsiteX138"/>
                  <a:gd fmla="*/ 554577 h 1312992" name="connsiteY138"/>
                  <a:gd fmla="*/ 655793 w 655793" name="connsiteX139"/>
                  <a:gd fmla="*/ 577922 h 1312992" name="connsiteY139"/>
                  <a:gd fmla="*/ 655793 w 655793" name="connsiteX140"/>
                  <a:gd fmla="*/ 531802 h 1312992" name="connsiteY140"/>
                  <a:gd fmla="*/ 643694 w 655793" name="connsiteX141"/>
                  <a:gd fmla="*/ 531802 h 1312992" name="connsiteY141"/>
                  <a:gd fmla="*/ 643694 w 655793" name="connsiteX142"/>
                  <a:gd fmla="*/ 508457 h 1312992" name="connsiteY142"/>
                  <a:gd fmla="*/ 655793 w 655793" name="connsiteX143"/>
                  <a:gd fmla="*/ 508457 h 1312992" name="connsiteY143"/>
                  <a:gd fmla="*/ 655793 w 655793" name="connsiteX144"/>
                  <a:gd fmla="*/ 531802 h 1312992" name="connsiteY144"/>
                  <a:gd fmla="*/ 655793 w 655793" name="connsiteX145"/>
                  <a:gd fmla="*/ 485113 h 1312992" name="connsiteY145"/>
                  <a:gd fmla="*/ 643694 w 655793" name="connsiteX146"/>
                  <a:gd fmla="*/ 485113 h 1312992" name="connsiteY146"/>
                  <a:gd fmla="*/ 643694 w 655793" name="connsiteX147"/>
                  <a:gd fmla="*/ 462337 h 1312992" name="connsiteY147"/>
                  <a:gd fmla="*/ 655793 w 655793" name="connsiteX148"/>
                  <a:gd fmla="*/ 462337 h 1312992" name="connsiteY148"/>
                  <a:gd fmla="*/ 655793 w 655793" name="connsiteX149"/>
                  <a:gd fmla="*/ 485113 h 1312992" name="connsiteY149"/>
                  <a:gd fmla="*/ 655793 w 655793" name="connsiteX150"/>
                  <a:gd fmla="*/ 438993 h 1312992" name="connsiteY150"/>
                  <a:gd fmla="*/ 643694 w 655793" name="connsiteX151"/>
                  <a:gd fmla="*/ 438993 h 1312992" name="connsiteY151"/>
                  <a:gd fmla="*/ 643694 w 655793" name="connsiteX152"/>
                  <a:gd fmla="*/ 416217 h 1312992" name="connsiteY152"/>
                  <a:gd fmla="*/ 655793 w 655793" name="connsiteX153"/>
                  <a:gd fmla="*/ 416217 h 1312992" name="connsiteY153"/>
                  <a:gd fmla="*/ 655793 w 655793" name="connsiteX154"/>
                  <a:gd fmla="*/ 438993 h 1312992" name="connsiteY154"/>
                  <a:gd fmla="*/ 655793 w 655793" name="connsiteX155"/>
                  <a:gd fmla="*/ 392873 h 1312992" name="connsiteY155"/>
                  <a:gd fmla="*/ 643694 w 655793" name="connsiteX156"/>
                  <a:gd fmla="*/ 392873 h 1312992" name="connsiteY156"/>
                  <a:gd fmla="*/ 643694 w 655793" name="connsiteX157"/>
                  <a:gd fmla="*/ 369528 h 1312992" name="connsiteY157"/>
                  <a:gd fmla="*/ 655793 w 655793" name="connsiteX158"/>
                  <a:gd fmla="*/ 369528 h 1312992" name="connsiteY158"/>
                  <a:gd fmla="*/ 655793 w 655793" name="connsiteX159"/>
                  <a:gd fmla="*/ 392873 h 1312992" name="connsiteY159"/>
                  <a:gd fmla="*/ 655793 w 655793" name="connsiteX160"/>
                  <a:gd fmla="*/ 346753 h 1312992" name="connsiteY160"/>
                  <a:gd fmla="*/ 643694 w 655793" name="connsiteX161"/>
                  <a:gd fmla="*/ 346753 h 1312992" name="connsiteY161"/>
                  <a:gd fmla="*/ 643694 w 655793" name="connsiteX162"/>
                  <a:gd fmla="*/ 323408 h 1312992" name="connsiteY162"/>
                  <a:gd fmla="*/ 655793 w 655793" name="connsiteX163"/>
                  <a:gd fmla="*/ 323408 h 1312992" name="connsiteY163"/>
                  <a:gd fmla="*/ 655793 w 655793" name="connsiteX164"/>
                  <a:gd fmla="*/ 346753 h 1312992" name="connsiteY164"/>
                  <a:gd fmla="*/ 655793 w 655793" name="connsiteX165"/>
                  <a:gd fmla="*/ 300633 h 1312992" name="connsiteY165"/>
                  <a:gd fmla="*/ 643694 w 655793" name="connsiteX166"/>
                  <a:gd fmla="*/ 300633 h 1312992" name="connsiteY166"/>
                  <a:gd fmla="*/ 643694 w 655793" name="connsiteX167"/>
                  <a:gd fmla="*/ 277288 h 1312992" name="connsiteY167"/>
                  <a:gd fmla="*/ 655793 w 655793" name="connsiteX168"/>
                  <a:gd fmla="*/ 277288 h 1312992" name="connsiteY168"/>
                  <a:gd fmla="*/ 655793 w 655793" name="connsiteX169"/>
                  <a:gd fmla="*/ 300633 h 1312992" name="connsiteY169"/>
                  <a:gd fmla="*/ 655793 w 655793" name="connsiteX170"/>
                  <a:gd fmla="*/ 254513 h 1312992" name="connsiteY170"/>
                  <a:gd fmla="*/ 643694 w 655793" name="connsiteX171"/>
                  <a:gd fmla="*/ 254513 h 1312992" name="connsiteY171"/>
                  <a:gd fmla="*/ 643694 w 655793" name="connsiteX172"/>
                  <a:gd fmla="*/ 231169 h 1312992" name="connsiteY172"/>
                  <a:gd fmla="*/ 655793 w 655793" name="connsiteX173"/>
                  <a:gd fmla="*/ 231169 h 1312992" name="connsiteY173"/>
                  <a:gd fmla="*/ 655793 w 655793" name="connsiteX174"/>
                  <a:gd fmla="*/ 254513 h 1312992" name="connsiteY174"/>
                  <a:gd fmla="*/ 655793 w 655793" name="connsiteX175"/>
                  <a:gd fmla="*/ 207824 h 1312992" name="connsiteY175"/>
                  <a:gd fmla="*/ 643694 w 655793" name="connsiteX176"/>
                  <a:gd fmla="*/ 207824 h 1312992" name="connsiteY176"/>
                  <a:gd fmla="*/ 643694 w 655793" name="connsiteX177"/>
                  <a:gd fmla="*/ 185049 h 1312992" name="connsiteY177"/>
                  <a:gd fmla="*/ 655793 w 655793" name="connsiteX178"/>
                  <a:gd fmla="*/ 185049 h 1312992" name="connsiteY178"/>
                  <a:gd fmla="*/ 655793 w 655793" name="connsiteX179"/>
                  <a:gd fmla="*/ 207824 h 1312992" name="connsiteY179"/>
                  <a:gd fmla="*/ 655793 w 655793" name="connsiteX180"/>
                  <a:gd fmla="*/ 161704 h 1312992" name="connsiteY180"/>
                  <a:gd fmla="*/ 643694 w 655793" name="connsiteX181"/>
                  <a:gd fmla="*/ 161704 h 1312992" name="connsiteY181"/>
                  <a:gd fmla="*/ 643694 w 655793" name="connsiteX182"/>
                  <a:gd fmla="*/ 138929 h 1312992" name="connsiteY182"/>
                  <a:gd fmla="*/ 655793 w 655793" name="connsiteX183"/>
                  <a:gd fmla="*/ 138929 h 1312992" name="connsiteY183"/>
                  <a:gd fmla="*/ 655793 w 655793" name="connsiteX184"/>
                  <a:gd fmla="*/ 161704 h 1312992" name="connsiteY184"/>
                  <a:gd fmla="*/ 655793 w 655793" name="connsiteX185"/>
                  <a:gd fmla="*/ 115584 h 1312992" name="connsiteY185"/>
                  <a:gd fmla="*/ 643694 w 655793" name="connsiteX186"/>
                  <a:gd fmla="*/ 115584 h 1312992" name="connsiteY186"/>
                  <a:gd fmla="*/ 643694 w 655793" name="connsiteX187"/>
                  <a:gd fmla="*/ 92240 h 1312992" name="connsiteY187"/>
                  <a:gd fmla="*/ 655793 w 655793" name="connsiteX188"/>
                  <a:gd fmla="*/ 92240 h 1312992" name="connsiteY188"/>
                  <a:gd fmla="*/ 655793 w 655793" name="connsiteX189"/>
                  <a:gd fmla="*/ 115584 h 1312992" name="connsiteY189"/>
                  <a:gd fmla="*/ 655793 w 655793" name="connsiteX190"/>
                  <a:gd fmla="*/ 69464 h 1312992" name="connsiteY190"/>
                  <a:gd fmla="*/ 643694 w 655793" name="connsiteX191"/>
                  <a:gd fmla="*/ 69464 h 1312992" name="connsiteY191"/>
                  <a:gd fmla="*/ 643694 w 655793" name="connsiteX192"/>
                  <a:gd fmla="*/ 46120 h 1312992" name="connsiteY192"/>
                  <a:gd fmla="*/ 655793 w 655793" name="connsiteX193"/>
                  <a:gd fmla="*/ 46120 h 1312992" name="connsiteY193"/>
                  <a:gd fmla="*/ 655793 w 655793" name="connsiteX194"/>
                  <a:gd fmla="*/ 69464 h 1312992" name="connsiteY194"/>
                  <a:gd fmla="*/ 655793 w 655793" name="connsiteX195"/>
                  <a:gd fmla="*/ 23345 h 1312992" name="connsiteY195"/>
                  <a:gd fmla="*/ 643694 w 655793" name="connsiteX196"/>
                  <a:gd fmla="*/ 23345 h 1312992" name="connsiteY196"/>
                  <a:gd fmla="*/ 643694 w 655793" name="connsiteX197"/>
                  <a:gd fmla="*/ 0 h 1312992" name="connsiteY197"/>
                  <a:gd fmla="*/ 655793 w 655793" name="connsiteX198"/>
                  <a:gd fmla="*/ 0 h 1312992" name="connsiteY198"/>
                  <a:gd fmla="*/ 655793 w 655793" name="connsiteX199"/>
                  <a:gd fmla="*/ 23345 h 1312992" name="connsiteY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</a:cxnLst>
                <a:rect b="b" l="l" r="r" t="t"/>
                <a:pathLst>
                  <a:path h="1312992" w="655793">
                    <a:moveTo>
                      <a:pt x="417433" y="1312992"/>
                    </a:moveTo>
                    <a:lnTo>
                      <a:pt x="392629" y="1312992"/>
                    </a:lnTo>
                    <a:lnTo>
                      <a:pt x="392629" y="1301605"/>
                    </a:lnTo>
                    <a:lnTo>
                      <a:pt x="417433" y="1301605"/>
                    </a:lnTo>
                    <a:lnTo>
                      <a:pt x="417433" y="1312992"/>
                    </a:lnTo>
                    <a:close/>
                    <a:moveTo>
                      <a:pt x="368430" y="1312992"/>
                    </a:moveTo>
                    <a:lnTo>
                      <a:pt x="343626" y="1312992"/>
                    </a:lnTo>
                    <a:lnTo>
                      <a:pt x="343626" y="1301605"/>
                    </a:lnTo>
                    <a:lnTo>
                      <a:pt x="368430" y="1301605"/>
                    </a:lnTo>
                    <a:lnTo>
                      <a:pt x="368430" y="1312992"/>
                    </a:lnTo>
                    <a:close/>
                    <a:moveTo>
                      <a:pt x="319427" y="1312992"/>
                    </a:moveTo>
                    <a:lnTo>
                      <a:pt x="294623" y="1312992"/>
                    </a:lnTo>
                    <a:lnTo>
                      <a:pt x="294623" y="1301605"/>
                    </a:lnTo>
                    <a:lnTo>
                      <a:pt x="319427" y="1301605"/>
                    </a:lnTo>
                    <a:lnTo>
                      <a:pt x="319427" y="1312992"/>
                    </a:lnTo>
                    <a:close/>
                    <a:moveTo>
                      <a:pt x="269819" y="1312992"/>
                    </a:moveTo>
                    <a:lnTo>
                      <a:pt x="245620" y="1312992"/>
                    </a:lnTo>
                    <a:lnTo>
                      <a:pt x="245620" y="1301605"/>
                    </a:lnTo>
                    <a:lnTo>
                      <a:pt x="270424" y="1301605"/>
                    </a:lnTo>
                    <a:lnTo>
                      <a:pt x="270424" y="1312992"/>
                    </a:lnTo>
                    <a:close/>
                    <a:moveTo>
                      <a:pt x="220816" y="1312992"/>
                    </a:moveTo>
                    <a:lnTo>
                      <a:pt x="196617" y="1312992"/>
                    </a:lnTo>
                    <a:lnTo>
                      <a:pt x="196617" y="1301605"/>
                    </a:lnTo>
                    <a:lnTo>
                      <a:pt x="221421" y="1301605"/>
                    </a:lnTo>
                    <a:lnTo>
                      <a:pt x="221421" y="1312992"/>
                    </a:lnTo>
                    <a:close/>
                    <a:moveTo>
                      <a:pt x="171813" y="1312992"/>
                    </a:moveTo>
                    <a:lnTo>
                      <a:pt x="147614" y="1312992"/>
                    </a:lnTo>
                    <a:lnTo>
                      <a:pt x="147614" y="1301605"/>
                    </a:lnTo>
                    <a:lnTo>
                      <a:pt x="172418" y="1301605"/>
                    </a:lnTo>
                    <a:lnTo>
                      <a:pt x="172418" y="1312992"/>
                    </a:lnTo>
                    <a:close/>
                    <a:moveTo>
                      <a:pt x="122810" y="1312992"/>
                    </a:moveTo>
                    <a:lnTo>
                      <a:pt x="98006" y="1312992"/>
                    </a:lnTo>
                    <a:lnTo>
                      <a:pt x="98006" y="1301605"/>
                    </a:lnTo>
                    <a:lnTo>
                      <a:pt x="122810" y="1301605"/>
                    </a:lnTo>
                    <a:lnTo>
                      <a:pt x="122810" y="1312992"/>
                    </a:lnTo>
                    <a:close/>
                    <a:moveTo>
                      <a:pt x="73807" y="1312992"/>
                    </a:moveTo>
                    <a:lnTo>
                      <a:pt x="49003" y="1312992"/>
                    </a:lnTo>
                    <a:lnTo>
                      <a:pt x="49003" y="1301605"/>
                    </a:lnTo>
                    <a:lnTo>
                      <a:pt x="73807" y="1301605"/>
                    </a:lnTo>
                    <a:lnTo>
                      <a:pt x="73807" y="1312992"/>
                    </a:lnTo>
                    <a:close/>
                    <a:moveTo>
                      <a:pt x="24804" y="1312992"/>
                    </a:moveTo>
                    <a:lnTo>
                      <a:pt x="0" y="1312992"/>
                    </a:lnTo>
                    <a:lnTo>
                      <a:pt x="0" y="1301605"/>
                    </a:lnTo>
                    <a:lnTo>
                      <a:pt x="24804" y="1301605"/>
                    </a:lnTo>
                    <a:lnTo>
                      <a:pt x="24804" y="1312992"/>
                    </a:lnTo>
                    <a:close/>
                    <a:moveTo>
                      <a:pt x="442237" y="1311853"/>
                    </a:moveTo>
                    <a:lnTo>
                      <a:pt x="441027" y="1300466"/>
                    </a:lnTo>
                    <a:cubicBezTo>
                      <a:pt x="448892" y="1299897"/>
                      <a:pt x="456756" y="1298758"/>
                      <a:pt x="464621" y="1297050"/>
                    </a:cubicBezTo>
                    <a:lnTo>
                      <a:pt x="467041" y="1308437"/>
                    </a:lnTo>
                    <a:cubicBezTo>
                      <a:pt x="459176" y="1310145"/>
                      <a:pt x="450707" y="1311284"/>
                      <a:pt x="442237" y="1311853"/>
                    </a:cubicBezTo>
                    <a:close/>
                    <a:moveTo>
                      <a:pt x="491845" y="1302174"/>
                    </a:moveTo>
                    <a:lnTo>
                      <a:pt x="488215" y="1291356"/>
                    </a:lnTo>
                    <a:cubicBezTo>
                      <a:pt x="496080" y="1289078"/>
                      <a:pt x="503340" y="1286231"/>
                      <a:pt x="510599" y="1283384"/>
                    </a:cubicBezTo>
                    <a:lnTo>
                      <a:pt x="515439" y="1294203"/>
                    </a:lnTo>
                    <a:cubicBezTo>
                      <a:pt x="507574" y="1297050"/>
                      <a:pt x="499710" y="1299897"/>
                      <a:pt x="491845" y="1302174"/>
                    </a:cubicBezTo>
                    <a:close/>
                    <a:moveTo>
                      <a:pt x="537823" y="1282815"/>
                    </a:moveTo>
                    <a:lnTo>
                      <a:pt x="531773" y="1272566"/>
                    </a:lnTo>
                    <a:cubicBezTo>
                      <a:pt x="538428" y="1269150"/>
                      <a:pt x="545083" y="1264595"/>
                      <a:pt x="551738" y="1260040"/>
                    </a:cubicBezTo>
                    <a:lnTo>
                      <a:pt x="558997" y="1269719"/>
                    </a:lnTo>
                    <a:cubicBezTo>
                      <a:pt x="551738" y="1274844"/>
                      <a:pt x="545083" y="1279399"/>
                      <a:pt x="537823" y="1282815"/>
                    </a:cubicBezTo>
                    <a:close/>
                    <a:moveTo>
                      <a:pt x="578357" y="1254915"/>
                    </a:moveTo>
                    <a:lnTo>
                      <a:pt x="569887" y="1246375"/>
                    </a:lnTo>
                    <a:cubicBezTo>
                      <a:pt x="575937" y="1241250"/>
                      <a:pt x="581381" y="1236126"/>
                      <a:pt x="586826" y="1230432"/>
                    </a:cubicBezTo>
                    <a:lnTo>
                      <a:pt x="595901" y="1238403"/>
                    </a:lnTo>
                    <a:cubicBezTo>
                      <a:pt x="590456" y="1244097"/>
                      <a:pt x="584406" y="1249791"/>
                      <a:pt x="578357" y="1254915"/>
                    </a:cubicBezTo>
                    <a:close/>
                    <a:moveTo>
                      <a:pt x="611630" y="1219614"/>
                    </a:moveTo>
                    <a:lnTo>
                      <a:pt x="601346" y="1212781"/>
                    </a:lnTo>
                    <a:cubicBezTo>
                      <a:pt x="606185" y="1206518"/>
                      <a:pt x="610420" y="1200255"/>
                      <a:pt x="614050" y="1193992"/>
                    </a:cubicBezTo>
                    <a:lnTo>
                      <a:pt x="624940" y="1199686"/>
                    </a:lnTo>
                    <a:cubicBezTo>
                      <a:pt x="621310" y="1206518"/>
                      <a:pt x="616470" y="1213351"/>
                      <a:pt x="611630" y="1219614"/>
                    </a:cubicBezTo>
                    <a:close/>
                    <a:moveTo>
                      <a:pt x="636434" y="1178618"/>
                    </a:moveTo>
                    <a:lnTo>
                      <a:pt x="624940" y="1174063"/>
                    </a:lnTo>
                    <a:cubicBezTo>
                      <a:pt x="627965" y="1167231"/>
                      <a:pt x="630989" y="1160398"/>
                      <a:pt x="633409" y="1152996"/>
                    </a:cubicBezTo>
                    <a:lnTo>
                      <a:pt x="645509" y="1156413"/>
                    </a:lnTo>
                    <a:cubicBezTo>
                      <a:pt x="642484" y="1163814"/>
                      <a:pt x="640064" y="1171216"/>
                      <a:pt x="636434" y="1178618"/>
                    </a:cubicBezTo>
                    <a:close/>
                    <a:moveTo>
                      <a:pt x="651559" y="1133068"/>
                    </a:moveTo>
                    <a:lnTo>
                      <a:pt x="639459" y="1130790"/>
                    </a:lnTo>
                    <a:cubicBezTo>
                      <a:pt x="640669" y="1123388"/>
                      <a:pt x="641879" y="1115986"/>
                      <a:pt x="642484" y="1108585"/>
                    </a:cubicBezTo>
                    <a:lnTo>
                      <a:pt x="654583" y="1109723"/>
                    </a:lnTo>
                    <a:cubicBezTo>
                      <a:pt x="653979" y="1117695"/>
                      <a:pt x="652769" y="1125666"/>
                      <a:pt x="651559" y="1133068"/>
                    </a:cubicBezTo>
                    <a:close/>
                    <a:moveTo>
                      <a:pt x="655793" y="1086379"/>
                    </a:moveTo>
                    <a:lnTo>
                      <a:pt x="643694" y="1086379"/>
                    </a:lnTo>
                    <a:lnTo>
                      <a:pt x="643694" y="1063034"/>
                    </a:lnTo>
                    <a:lnTo>
                      <a:pt x="655793" y="1063034"/>
                    </a:lnTo>
                    <a:lnTo>
                      <a:pt x="655793" y="1086379"/>
                    </a:lnTo>
                    <a:close/>
                    <a:moveTo>
                      <a:pt x="655793" y="1039689"/>
                    </a:moveTo>
                    <a:lnTo>
                      <a:pt x="643694" y="1039689"/>
                    </a:lnTo>
                    <a:lnTo>
                      <a:pt x="643694" y="1016345"/>
                    </a:lnTo>
                    <a:lnTo>
                      <a:pt x="655793" y="1016345"/>
                    </a:lnTo>
                    <a:lnTo>
                      <a:pt x="655793" y="1039689"/>
                    </a:lnTo>
                    <a:close/>
                    <a:moveTo>
                      <a:pt x="655793" y="993570"/>
                    </a:moveTo>
                    <a:lnTo>
                      <a:pt x="643694" y="993570"/>
                    </a:lnTo>
                    <a:lnTo>
                      <a:pt x="643694" y="970225"/>
                    </a:lnTo>
                    <a:lnTo>
                      <a:pt x="655793" y="970225"/>
                    </a:lnTo>
                    <a:lnTo>
                      <a:pt x="655793" y="993570"/>
                    </a:lnTo>
                    <a:close/>
                    <a:moveTo>
                      <a:pt x="655793" y="947450"/>
                    </a:moveTo>
                    <a:lnTo>
                      <a:pt x="643694" y="947450"/>
                    </a:lnTo>
                    <a:lnTo>
                      <a:pt x="643694" y="924105"/>
                    </a:lnTo>
                    <a:lnTo>
                      <a:pt x="655793" y="924105"/>
                    </a:lnTo>
                    <a:lnTo>
                      <a:pt x="655793" y="947450"/>
                    </a:lnTo>
                    <a:close/>
                    <a:moveTo>
                      <a:pt x="655793" y="901330"/>
                    </a:moveTo>
                    <a:lnTo>
                      <a:pt x="643694" y="901330"/>
                    </a:lnTo>
                    <a:lnTo>
                      <a:pt x="643694" y="877985"/>
                    </a:lnTo>
                    <a:lnTo>
                      <a:pt x="655793" y="877985"/>
                    </a:lnTo>
                    <a:lnTo>
                      <a:pt x="655793" y="901330"/>
                    </a:lnTo>
                    <a:close/>
                    <a:moveTo>
                      <a:pt x="655793" y="855210"/>
                    </a:moveTo>
                    <a:lnTo>
                      <a:pt x="643694" y="855210"/>
                    </a:lnTo>
                    <a:lnTo>
                      <a:pt x="643694" y="831865"/>
                    </a:lnTo>
                    <a:lnTo>
                      <a:pt x="655793" y="831865"/>
                    </a:lnTo>
                    <a:lnTo>
                      <a:pt x="655793" y="855210"/>
                    </a:lnTo>
                    <a:close/>
                    <a:moveTo>
                      <a:pt x="655793" y="809090"/>
                    </a:moveTo>
                    <a:lnTo>
                      <a:pt x="643694" y="809090"/>
                    </a:lnTo>
                    <a:lnTo>
                      <a:pt x="643694" y="785746"/>
                    </a:lnTo>
                    <a:lnTo>
                      <a:pt x="655793" y="785746"/>
                    </a:lnTo>
                    <a:lnTo>
                      <a:pt x="655793" y="809090"/>
                    </a:lnTo>
                    <a:close/>
                    <a:moveTo>
                      <a:pt x="655793" y="762401"/>
                    </a:moveTo>
                    <a:lnTo>
                      <a:pt x="643694" y="762401"/>
                    </a:lnTo>
                    <a:lnTo>
                      <a:pt x="643694" y="739056"/>
                    </a:lnTo>
                    <a:lnTo>
                      <a:pt x="655793" y="739056"/>
                    </a:lnTo>
                    <a:lnTo>
                      <a:pt x="655793" y="762401"/>
                    </a:lnTo>
                    <a:close/>
                    <a:moveTo>
                      <a:pt x="655793" y="716281"/>
                    </a:moveTo>
                    <a:lnTo>
                      <a:pt x="643694" y="716281"/>
                    </a:lnTo>
                    <a:lnTo>
                      <a:pt x="643694" y="693506"/>
                    </a:lnTo>
                    <a:lnTo>
                      <a:pt x="655793" y="693506"/>
                    </a:lnTo>
                    <a:lnTo>
                      <a:pt x="655793" y="716281"/>
                    </a:lnTo>
                    <a:close/>
                    <a:moveTo>
                      <a:pt x="655793" y="670161"/>
                    </a:moveTo>
                    <a:lnTo>
                      <a:pt x="643694" y="670161"/>
                    </a:lnTo>
                    <a:lnTo>
                      <a:pt x="643694" y="646817"/>
                    </a:lnTo>
                    <a:lnTo>
                      <a:pt x="655793" y="646817"/>
                    </a:lnTo>
                    <a:lnTo>
                      <a:pt x="655793" y="670161"/>
                    </a:lnTo>
                    <a:close/>
                    <a:moveTo>
                      <a:pt x="655793" y="624041"/>
                    </a:moveTo>
                    <a:lnTo>
                      <a:pt x="643694" y="624041"/>
                    </a:lnTo>
                    <a:lnTo>
                      <a:pt x="643694" y="600697"/>
                    </a:lnTo>
                    <a:lnTo>
                      <a:pt x="655793" y="600697"/>
                    </a:lnTo>
                    <a:lnTo>
                      <a:pt x="655793" y="624041"/>
                    </a:lnTo>
                    <a:close/>
                    <a:moveTo>
                      <a:pt x="655793" y="577922"/>
                    </a:moveTo>
                    <a:lnTo>
                      <a:pt x="643694" y="577922"/>
                    </a:lnTo>
                    <a:lnTo>
                      <a:pt x="643694" y="554577"/>
                    </a:lnTo>
                    <a:lnTo>
                      <a:pt x="655793" y="554577"/>
                    </a:lnTo>
                    <a:lnTo>
                      <a:pt x="655793" y="577922"/>
                    </a:lnTo>
                    <a:close/>
                    <a:moveTo>
                      <a:pt x="655793" y="531802"/>
                    </a:moveTo>
                    <a:lnTo>
                      <a:pt x="643694" y="531802"/>
                    </a:lnTo>
                    <a:lnTo>
                      <a:pt x="643694" y="508457"/>
                    </a:lnTo>
                    <a:lnTo>
                      <a:pt x="655793" y="508457"/>
                    </a:lnTo>
                    <a:lnTo>
                      <a:pt x="655793" y="531802"/>
                    </a:lnTo>
                    <a:close/>
                    <a:moveTo>
                      <a:pt x="655793" y="485113"/>
                    </a:moveTo>
                    <a:lnTo>
                      <a:pt x="643694" y="485113"/>
                    </a:lnTo>
                    <a:lnTo>
                      <a:pt x="643694" y="462337"/>
                    </a:lnTo>
                    <a:lnTo>
                      <a:pt x="655793" y="462337"/>
                    </a:lnTo>
                    <a:lnTo>
                      <a:pt x="655793" y="485113"/>
                    </a:lnTo>
                    <a:close/>
                    <a:moveTo>
                      <a:pt x="655793" y="438993"/>
                    </a:moveTo>
                    <a:lnTo>
                      <a:pt x="643694" y="438993"/>
                    </a:lnTo>
                    <a:lnTo>
                      <a:pt x="643694" y="416217"/>
                    </a:lnTo>
                    <a:lnTo>
                      <a:pt x="655793" y="416217"/>
                    </a:lnTo>
                    <a:lnTo>
                      <a:pt x="655793" y="438993"/>
                    </a:lnTo>
                    <a:close/>
                    <a:moveTo>
                      <a:pt x="655793" y="392873"/>
                    </a:moveTo>
                    <a:lnTo>
                      <a:pt x="643694" y="392873"/>
                    </a:lnTo>
                    <a:lnTo>
                      <a:pt x="643694" y="369528"/>
                    </a:lnTo>
                    <a:lnTo>
                      <a:pt x="655793" y="369528"/>
                    </a:lnTo>
                    <a:lnTo>
                      <a:pt x="655793" y="392873"/>
                    </a:lnTo>
                    <a:close/>
                    <a:moveTo>
                      <a:pt x="655793" y="346753"/>
                    </a:moveTo>
                    <a:lnTo>
                      <a:pt x="643694" y="346753"/>
                    </a:lnTo>
                    <a:lnTo>
                      <a:pt x="643694" y="323408"/>
                    </a:lnTo>
                    <a:lnTo>
                      <a:pt x="655793" y="323408"/>
                    </a:lnTo>
                    <a:lnTo>
                      <a:pt x="655793" y="346753"/>
                    </a:lnTo>
                    <a:close/>
                    <a:moveTo>
                      <a:pt x="655793" y="300633"/>
                    </a:moveTo>
                    <a:lnTo>
                      <a:pt x="643694" y="300633"/>
                    </a:lnTo>
                    <a:lnTo>
                      <a:pt x="643694" y="277288"/>
                    </a:lnTo>
                    <a:lnTo>
                      <a:pt x="655793" y="277288"/>
                    </a:lnTo>
                    <a:lnTo>
                      <a:pt x="655793" y="300633"/>
                    </a:lnTo>
                    <a:close/>
                    <a:moveTo>
                      <a:pt x="655793" y="254513"/>
                    </a:moveTo>
                    <a:lnTo>
                      <a:pt x="643694" y="254513"/>
                    </a:lnTo>
                    <a:lnTo>
                      <a:pt x="643694" y="231169"/>
                    </a:lnTo>
                    <a:lnTo>
                      <a:pt x="655793" y="231169"/>
                    </a:lnTo>
                    <a:lnTo>
                      <a:pt x="655793" y="254513"/>
                    </a:lnTo>
                    <a:close/>
                    <a:moveTo>
                      <a:pt x="655793" y="207824"/>
                    </a:moveTo>
                    <a:lnTo>
                      <a:pt x="643694" y="207824"/>
                    </a:lnTo>
                    <a:lnTo>
                      <a:pt x="643694" y="185049"/>
                    </a:lnTo>
                    <a:lnTo>
                      <a:pt x="655793" y="185049"/>
                    </a:lnTo>
                    <a:lnTo>
                      <a:pt x="655793" y="207824"/>
                    </a:lnTo>
                    <a:close/>
                    <a:moveTo>
                      <a:pt x="655793" y="161704"/>
                    </a:moveTo>
                    <a:lnTo>
                      <a:pt x="643694" y="161704"/>
                    </a:lnTo>
                    <a:lnTo>
                      <a:pt x="643694" y="138929"/>
                    </a:lnTo>
                    <a:lnTo>
                      <a:pt x="655793" y="138929"/>
                    </a:lnTo>
                    <a:lnTo>
                      <a:pt x="655793" y="161704"/>
                    </a:lnTo>
                    <a:close/>
                    <a:moveTo>
                      <a:pt x="655793" y="115584"/>
                    </a:moveTo>
                    <a:lnTo>
                      <a:pt x="643694" y="115584"/>
                    </a:lnTo>
                    <a:lnTo>
                      <a:pt x="643694" y="92240"/>
                    </a:lnTo>
                    <a:lnTo>
                      <a:pt x="655793" y="92240"/>
                    </a:lnTo>
                    <a:lnTo>
                      <a:pt x="655793" y="115584"/>
                    </a:lnTo>
                    <a:close/>
                    <a:moveTo>
                      <a:pt x="655793" y="69464"/>
                    </a:moveTo>
                    <a:lnTo>
                      <a:pt x="643694" y="69464"/>
                    </a:lnTo>
                    <a:lnTo>
                      <a:pt x="643694" y="46120"/>
                    </a:lnTo>
                    <a:lnTo>
                      <a:pt x="655793" y="46120"/>
                    </a:lnTo>
                    <a:lnTo>
                      <a:pt x="655793" y="69464"/>
                    </a:lnTo>
                    <a:close/>
                    <a:moveTo>
                      <a:pt x="655793" y="23345"/>
                    </a:moveTo>
                    <a:lnTo>
                      <a:pt x="643694" y="23345"/>
                    </a:lnTo>
                    <a:lnTo>
                      <a:pt x="643694" y="0"/>
                    </a:lnTo>
                    <a:lnTo>
                      <a:pt x="655793" y="0"/>
                    </a:lnTo>
                    <a:lnTo>
                      <a:pt x="655793" y="23345"/>
                    </a:lnTo>
                    <a:close/>
                  </a:path>
                </a:pathLst>
              </a:custGeom>
              <a:solidFill>
                <a:srgbClr val="4174DF"/>
              </a:solidFill>
              <a:ln cap="flat" w="59748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09098b05-aa2a-4014-949c-bb7c78c05b8b" id="136" name="任意多边形: 形状 135">
                <a:extLst>
                  <a:ext uri="{FF2B5EF4-FFF2-40B4-BE49-F238E27FC236}">
                    <a16:creationId id="{23145B03-1E52-FD26-0823-89C67073C80D}"/>
                  </a:ext>
                </a:extLst>
              </p:cNvPr>
              <p:cNvSpPr/>
              <p:nvPr/>
            </p:nvSpPr>
            <p:spPr>
              <a:xfrm flipV="false" flipH="false">
                <a:off x="4237509" y="2984688"/>
                <a:ext cx="12099" cy="11387"/>
              </a:xfrm>
              <a:custGeom>
                <a:avLst/>
                <a:gdLst>
                  <a:gd fmla="*/ 0 w 12099" name="connsiteX0"/>
                  <a:gd fmla="*/ 0 h 11387" name="connsiteY0"/>
                  <a:gd fmla="*/ 12099 w 12099" name="connsiteX1"/>
                  <a:gd fmla="*/ 0 h 11387" name="connsiteY1"/>
                  <a:gd fmla="*/ 12099 w 12099" name="connsiteX2"/>
                  <a:gd fmla="*/ 11388 h 11387" name="connsiteY2"/>
                  <a:gd fmla="*/ 0 w 12099" name="connsiteX3"/>
                  <a:gd fmla="*/ 11388 h 11387" name="connsiteY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b="b" l="l" r="r" t="t"/>
                <a:pathLst>
                  <a:path h="11387" w="12099">
                    <a:moveTo>
                      <a:pt x="0" y="0"/>
                    </a:moveTo>
                    <a:lnTo>
                      <a:pt x="12099" y="0"/>
                    </a:lnTo>
                    <a:lnTo>
                      <a:pt x="12099" y="11388"/>
                    </a:lnTo>
                    <a:lnTo>
                      <a:pt x="0" y="11388"/>
                    </a:lnTo>
                    <a:close/>
                  </a:path>
                </a:pathLst>
              </a:custGeom>
              <a:solidFill>
                <a:srgbClr val="4174DF"/>
              </a:solidFill>
              <a:ln cap="flat" w="59748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2e86cc04-6c2e-4823-8a58-04af2736f000" id="137" name="任意多边形: 形状 136">
                <a:extLst>
                  <a:ext uri="{FF2B5EF4-FFF2-40B4-BE49-F238E27FC236}">
                    <a16:creationId id="{12591B47-476E-54DC-779D-26FA3F865965}"/>
                  </a:ext>
                </a:extLst>
              </p:cNvPr>
              <p:cNvSpPr/>
              <p:nvPr/>
            </p:nvSpPr>
            <p:spPr>
              <a:xfrm flipV="false" flipH="false">
                <a:off x="1141078" y="2791928"/>
                <a:ext cx="9466" cy="8909"/>
              </a:xfrm>
              <a:custGeom>
                <a:avLst/>
                <a:gdLst>
                  <a:gd fmla="*/ 0 w 9466" name="connsiteX0"/>
                  <a:gd fmla="*/ 0 h 8909" name="connsiteY0"/>
                  <a:gd fmla="*/ 9466 w 9466" name="connsiteX1"/>
                  <a:gd fmla="*/ 0 h 8909" name="connsiteY1"/>
                  <a:gd fmla="*/ 9466 w 9466" name="connsiteX2"/>
                  <a:gd fmla="*/ 8909 h 8909" name="connsiteY2"/>
                  <a:gd fmla="*/ 0 w 9466" name="connsiteX3"/>
                  <a:gd fmla="*/ 8909 h 8909" name="connsiteY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b="b" l="l" r="r" t="t"/>
                <a:pathLst>
                  <a:path h="8909" w="9466">
                    <a:moveTo>
                      <a:pt x="0" y="0"/>
                    </a:moveTo>
                    <a:lnTo>
                      <a:pt x="9466" y="0"/>
                    </a:lnTo>
                    <a:lnTo>
                      <a:pt x="9466" y="8909"/>
                    </a:lnTo>
                    <a:lnTo>
                      <a:pt x="0" y="8909"/>
                    </a:lnTo>
                    <a:close/>
                  </a:path>
                </a:pathLst>
              </a:custGeom>
              <a:solidFill>
                <a:srgbClr val="4174DF"/>
              </a:solidFill>
              <a:ln cap="flat" w="47124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0531feec-f716-479a-a307-5317151aa2e3" id="138" name="任意多边形: 形状 137">
                <a:extLst>
                  <a:ext uri="{FF2B5EF4-FFF2-40B4-BE49-F238E27FC236}">
                    <a16:creationId id="{9A3BF8EF-327A-1952-F734-48E11AA59D40}"/>
                  </a:ext>
                </a:extLst>
              </p:cNvPr>
              <p:cNvSpPr/>
              <p:nvPr/>
            </p:nvSpPr>
            <p:spPr>
              <a:xfrm flipV="false" flipH="false">
                <a:off x="661135" y="2791928"/>
                <a:ext cx="869009" cy="2086573"/>
              </a:xfrm>
              <a:custGeom>
                <a:avLst/>
                <a:gdLst>
                  <a:gd fmla="*/ 127796 w 869009" name="connsiteX0"/>
                  <a:gd fmla="*/ 2086574 h 2086573" name="connsiteY0"/>
                  <a:gd fmla="*/ 114543 w 869009" name="connsiteX1"/>
                  <a:gd fmla="*/ 2085683 h 2086573" name="connsiteY1"/>
                  <a:gd fmla="*/ 115489 w 869009" name="connsiteX2"/>
                  <a:gd fmla="*/ 2076773 h 2086573" name="connsiteY2"/>
                  <a:gd fmla="*/ 128269 w 869009" name="connsiteX3"/>
                  <a:gd fmla="*/ 2077219 h 2086573" name="connsiteY3"/>
                  <a:gd fmla="*/ 134422 w 869009" name="connsiteX4"/>
                  <a:gd fmla="*/ 2077219 h 2086573" name="connsiteY4"/>
                  <a:gd fmla="*/ 134422 w 869009" name="connsiteX5"/>
                  <a:gd fmla="*/ 2086128 h 2086573" name="connsiteY5"/>
                  <a:gd fmla="*/ 128742 w 869009" name="connsiteX6"/>
                  <a:gd fmla="*/ 2086128 h 2086573" name="connsiteY6"/>
                  <a:gd fmla="*/ 127796 w 869009" name="connsiteX7"/>
                  <a:gd fmla="*/ 2086574 h 2086573" name="connsiteY7"/>
                  <a:gd fmla="*/ 869010 w 869009" name="connsiteX8"/>
                  <a:gd fmla="*/ 2086574 h 2086573" name="connsiteY8"/>
                  <a:gd fmla="*/ 849604 w 869009" name="connsiteX9"/>
                  <a:gd fmla="*/ 2086574 h 2086573" name="connsiteY9"/>
                  <a:gd fmla="*/ 849604 w 869009" name="connsiteX10"/>
                  <a:gd fmla="*/ 2077664 h 2086573" name="connsiteY10"/>
                  <a:gd fmla="*/ 869010 w 869009" name="connsiteX11"/>
                  <a:gd fmla="*/ 2077664 h 2086573" name="connsiteY11"/>
                  <a:gd fmla="*/ 869010 w 869009" name="connsiteX12"/>
                  <a:gd fmla="*/ 2086574 h 2086573" name="connsiteY12"/>
                  <a:gd fmla="*/ 830198 w 869009" name="connsiteX13"/>
                  <a:gd fmla="*/ 2086574 h 2086573" name="connsiteY13"/>
                  <a:gd fmla="*/ 810792 w 869009" name="connsiteX14"/>
                  <a:gd fmla="*/ 2086574 h 2086573" name="connsiteY14"/>
                  <a:gd fmla="*/ 810792 w 869009" name="connsiteX15"/>
                  <a:gd fmla="*/ 2077664 h 2086573" name="connsiteY15"/>
                  <a:gd fmla="*/ 830198 w 869009" name="connsiteX16"/>
                  <a:gd fmla="*/ 2077664 h 2086573" name="connsiteY16"/>
                  <a:gd fmla="*/ 830198 w 869009" name="connsiteX17"/>
                  <a:gd fmla="*/ 2086574 h 2086573" name="connsiteY17"/>
                  <a:gd fmla="*/ 791386 w 869009" name="connsiteX18"/>
                  <a:gd fmla="*/ 2086574 h 2086573" name="connsiteY18"/>
                  <a:gd fmla="*/ 771980 w 869009" name="connsiteX19"/>
                  <a:gd fmla="*/ 2086574 h 2086573" name="connsiteY19"/>
                  <a:gd fmla="*/ 771980 w 869009" name="connsiteX20"/>
                  <a:gd fmla="*/ 2077664 h 2086573" name="connsiteY20"/>
                  <a:gd fmla="*/ 791386 w 869009" name="connsiteX21"/>
                  <a:gd fmla="*/ 2077664 h 2086573" name="connsiteY21"/>
                  <a:gd fmla="*/ 791386 w 869009" name="connsiteX22"/>
                  <a:gd fmla="*/ 2086574 h 2086573" name="connsiteY22"/>
                  <a:gd fmla="*/ 753047 w 869009" name="connsiteX23"/>
                  <a:gd fmla="*/ 2086574 h 2086573" name="connsiteY23"/>
                  <a:gd fmla="*/ 733641 w 869009" name="connsiteX24"/>
                  <a:gd fmla="*/ 2086574 h 2086573" name="connsiteY24"/>
                  <a:gd fmla="*/ 733641 w 869009" name="connsiteX25"/>
                  <a:gd fmla="*/ 2077664 h 2086573" name="connsiteY25"/>
                  <a:gd fmla="*/ 753047 w 869009" name="connsiteX26"/>
                  <a:gd fmla="*/ 2077664 h 2086573" name="connsiteY26"/>
                  <a:gd fmla="*/ 753047 w 869009" name="connsiteX27"/>
                  <a:gd fmla="*/ 2086574 h 2086573" name="connsiteY27"/>
                  <a:gd fmla="*/ 714235 w 869009" name="connsiteX28"/>
                  <a:gd fmla="*/ 2086574 h 2086573" name="connsiteY28"/>
                  <a:gd fmla="*/ 694829 w 869009" name="connsiteX29"/>
                  <a:gd fmla="*/ 2086574 h 2086573" name="connsiteY29"/>
                  <a:gd fmla="*/ 694829 w 869009" name="connsiteX30"/>
                  <a:gd fmla="*/ 2077664 h 2086573" name="connsiteY30"/>
                  <a:gd fmla="*/ 714235 w 869009" name="connsiteX31"/>
                  <a:gd fmla="*/ 2077664 h 2086573" name="connsiteY31"/>
                  <a:gd fmla="*/ 714235 w 869009" name="connsiteX32"/>
                  <a:gd fmla="*/ 2086574 h 2086573" name="connsiteY32"/>
                  <a:gd fmla="*/ 675423 w 869009" name="connsiteX33"/>
                  <a:gd fmla="*/ 2086574 h 2086573" name="connsiteY33"/>
                  <a:gd fmla="*/ 656017 w 869009" name="connsiteX34"/>
                  <a:gd fmla="*/ 2086574 h 2086573" name="connsiteY34"/>
                  <a:gd fmla="*/ 656017 w 869009" name="connsiteX35"/>
                  <a:gd fmla="*/ 2077664 h 2086573" name="connsiteY35"/>
                  <a:gd fmla="*/ 675423 w 869009" name="connsiteX36"/>
                  <a:gd fmla="*/ 2077664 h 2086573" name="connsiteY36"/>
                  <a:gd fmla="*/ 675423 w 869009" name="connsiteX37"/>
                  <a:gd fmla="*/ 2086574 h 2086573" name="connsiteY37"/>
                  <a:gd fmla="*/ 637085 w 869009" name="connsiteX38"/>
                  <a:gd fmla="*/ 2086574 h 2086573" name="connsiteY38"/>
                  <a:gd fmla="*/ 617679 w 869009" name="connsiteX39"/>
                  <a:gd fmla="*/ 2086574 h 2086573" name="connsiteY39"/>
                  <a:gd fmla="*/ 617679 w 869009" name="connsiteX40"/>
                  <a:gd fmla="*/ 2077664 h 2086573" name="connsiteY40"/>
                  <a:gd fmla="*/ 637085 w 869009" name="connsiteX41"/>
                  <a:gd fmla="*/ 2077664 h 2086573" name="connsiteY41"/>
                  <a:gd fmla="*/ 637085 w 869009" name="connsiteX42"/>
                  <a:gd fmla="*/ 2086574 h 2086573" name="connsiteY42"/>
                  <a:gd fmla="*/ 598273 w 869009" name="connsiteX43"/>
                  <a:gd fmla="*/ 2086574 h 2086573" name="connsiteY43"/>
                  <a:gd fmla="*/ 578867 w 869009" name="connsiteX44"/>
                  <a:gd fmla="*/ 2086574 h 2086573" name="connsiteY44"/>
                  <a:gd fmla="*/ 578867 w 869009" name="connsiteX45"/>
                  <a:gd fmla="*/ 2077664 h 2086573" name="connsiteY45"/>
                  <a:gd fmla="*/ 598273 w 869009" name="connsiteX46"/>
                  <a:gd fmla="*/ 2077664 h 2086573" name="connsiteY46"/>
                  <a:gd fmla="*/ 598273 w 869009" name="connsiteX47"/>
                  <a:gd fmla="*/ 2086574 h 2086573" name="connsiteY47"/>
                  <a:gd fmla="*/ 559461 w 869009" name="connsiteX48"/>
                  <a:gd fmla="*/ 2086574 h 2086573" name="connsiteY48"/>
                  <a:gd fmla="*/ 540055 w 869009" name="connsiteX49"/>
                  <a:gd fmla="*/ 2086574 h 2086573" name="connsiteY49"/>
                  <a:gd fmla="*/ 540055 w 869009" name="connsiteX50"/>
                  <a:gd fmla="*/ 2077664 h 2086573" name="connsiteY50"/>
                  <a:gd fmla="*/ 559461 w 869009" name="connsiteX51"/>
                  <a:gd fmla="*/ 2077664 h 2086573" name="connsiteY51"/>
                  <a:gd fmla="*/ 559461 w 869009" name="connsiteX52"/>
                  <a:gd fmla="*/ 2086574 h 2086573" name="connsiteY52"/>
                  <a:gd fmla="*/ 521122 w 869009" name="connsiteX53"/>
                  <a:gd fmla="*/ 2086574 h 2086573" name="connsiteY53"/>
                  <a:gd fmla="*/ 501716 w 869009" name="connsiteX54"/>
                  <a:gd fmla="*/ 2086574 h 2086573" name="connsiteY54"/>
                  <a:gd fmla="*/ 501716 w 869009" name="connsiteX55"/>
                  <a:gd fmla="*/ 2077664 h 2086573" name="connsiteY55"/>
                  <a:gd fmla="*/ 521122 w 869009" name="connsiteX56"/>
                  <a:gd fmla="*/ 2077664 h 2086573" name="connsiteY56"/>
                  <a:gd fmla="*/ 521122 w 869009" name="connsiteX57"/>
                  <a:gd fmla="*/ 2086574 h 2086573" name="connsiteY57"/>
                  <a:gd fmla="*/ 482310 w 869009" name="connsiteX58"/>
                  <a:gd fmla="*/ 2086574 h 2086573" name="connsiteY58"/>
                  <a:gd fmla="*/ 462904 w 869009" name="connsiteX59"/>
                  <a:gd fmla="*/ 2086574 h 2086573" name="connsiteY59"/>
                  <a:gd fmla="*/ 462904 w 869009" name="connsiteX60"/>
                  <a:gd fmla="*/ 2077664 h 2086573" name="connsiteY60"/>
                  <a:gd fmla="*/ 482310 w 869009" name="connsiteX61"/>
                  <a:gd fmla="*/ 2077664 h 2086573" name="connsiteY61"/>
                  <a:gd fmla="*/ 482310 w 869009" name="connsiteX62"/>
                  <a:gd fmla="*/ 2086574 h 2086573" name="connsiteY62"/>
                  <a:gd fmla="*/ 443498 w 869009" name="connsiteX63"/>
                  <a:gd fmla="*/ 2086574 h 2086573" name="connsiteY63"/>
                  <a:gd fmla="*/ 424565 w 869009" name="connsiteX64"/>
                  <a:gd fmla="*/ 2086574 h 2086573" name="connsiteY64"/>
                  <a:gd fmla="*/ 424565 w 869009" name="connsiteX65"/>
                  <a:gd fmla="*/ 2077664 h 2086573" name="connsiteY65"/>
                  <a:gd fmla="*/ 443971 w 869009" name="connsiteX66"/>
                  <a:gd fmla="*/ 2077664 h 2086573" name="connsiteY66"/>
                  <a:gd fmla="*/ 443971 w 869009" name="connsiteX67"/>
                  <a:gd fmla="*/ 2086574 h 2086573" name="connsiteY67"/>
                  <a:gd fmla="*/ 405159 w 869009" name="connsiteX68"/>
                  <a:gd fmla="*/ 2086574 h 2086573" name="connsiteY68"/>
                  <a:gd fmla="*/ 385753 w 869009" name="connsiteX69"/>
                  <a:gd fmla="*/ 2086574 h 2086573" name="connsiteY69"/>
                  <a:gd fmla="*/ 385753 w 869009" name="connsiteX70"/>
                  <a:gd fmla="*/ 2077664 h 2086573" name="connsiteY70"/>
                  <a:gd fmla="*/ 405159 w 869009" name="connsiteX71"/>
                  <a:gd fmla="*/ 2077664 h 2086573" name="connsiteY71"/>
                  <a:gd fmla="*/ 405159 w 869009" name="connsiteX72"/>
                  <a:gd fmla="*/ 2086574 h 2086573" name="connsiteY72"/>
                  <a:gd fmla="*/ 366347 w 869009" name="connsiteX73"/>
                  <a:gd fmla="*/ 2086574 h 2086573" name="connsiteY73"/>
                  <a:gd fmla="*/ 346941 w 869009" name="connsiteX74"/>
                  <a:gd fmla="*/ 2086574 h 2086573" name="connsiteY74"/>
                  <a:gd fmla="*/ 346941 w 869009" name="connsiteX75"/>
                  <a:gd fmla="*/ 2077664 h 2086573" name="connsiteY75"/>
                  <a:gd fmla="*/ 366347 w 869009" name="connsiteX76"/>
                  <a:gd fmla="*/ 2077664 h 2086573" name="connsiteY76"/>
                  <a:gd fmla="*/ 366347 w 869009" name="connsiteX77"/>
                  <a:gd fmla="*/ 2086574 h 2086573" name="connsiteY77"/>
                  <a:gd fmla="*/ 327535 w 869009" name="connsiteX78"/>
                  <a:gd fmla="*/ 2086574 h 2086573" name="connsiteY78"/>
                  <a:gd fmla="*/ 308603 w 869009" name="connsiteX79"/>
                  <a:gd fmla="*/ 2086574 h 2086573" name="connsiteY79"/>
                  <a:gd fmla="*/ 308603 w 869009" name="connsiteX80"/>
                  <a:gd fmla="*/ 2077664 h 2086573" name="connsiteY80"/>
                  <a:gd fmla="*/ 328009 w 869009" name="connsiteX81"/>
                  <a:gd fmla="*/ 2077664 h 2086573" name="connsiteY81"/>
                  <a:gd fmla="*/ 328009 w 869009" name="connsiteX82"/>
                  <a:gd fmla="*/ 2086574 h 2086573" name="connsiteY82"/>
                  <a:gd fmla="*/ 289197 w 869009" name="connsiteX83"/>
                  <a:gd fmla="*/ 2086574 h 2086573" name="connsiteY83"/>
                  <a:gd fmla="*/ 269791 w 869009" name="connsiteX84"/>
                  <a:gd fmla="*/ 2086574 h 2086573" name="connsiteY84"/>
                  <a:gd fmla="*/ 269791 w 869009" name="connsiteX85"/>
                  <a:gd fmla="*/ 2077664 h 2086573" name="connsiteY85"/>
                  <a:gd fmla="*/ 289197 w 869009" name="connsiteX86"/>
                  <a:gd fmla="*/ 2077664 h 2086573" name="connsiteY86"/>
                  <a:gd fmla="*/ 289197 w 869009" name="connsiteX87"/>
                  <a:gd fmla="*/ 2086574 h 2086573" name="connsiteY87"/>
                  <a:gd fmla="*/ 250385 w 869009" name="connsiteX88"/>
                  <a:gd fmla="*/ 2086574 h 2086573" name="connsiteY88"/>
                  <a:gd fmla="*/ 230979 w 869009" name="connsiteX89"/>
                  <a:gd fmla="*/ 2086574 h 2086573" name="connsiteY89"/>
                  <a:gd fmla="*/ 230979 w 869009" name="connsiteX90"/>
                  <a:gd fmla="*/ 2077664 h 2086573" name="connsiteY90"/>
                  <a:gd fmla="*/ 250385 w 869009" name="connsiteX91"/>
                  <a:gd fmla="*/ 2077664 h 2086573" name="connsiteY91"/>
                  <a:gd fmla="*/ 250385 w 869009" name="connsiteX92"/>
                  <a:gd fmla="*/ 2086574 h 2086573" name="connsiteY92"/>
                  <a:gd fmla="*/ 211573 w 869009" name="connsiteX93"/>
                  <a:gd fmla="*/ 2086574 h 2086573" name="connsiteY93"/>
                  <a:gd fmla="*/ 192640 w 869009" name="connsiteX94"/>
                  <a:gd fmla="*/ 2086574 h 2086573" name="connsiteY94"/>
                  <a:gd fmla="*/ 192640 w 869009" name="connsiteX95"/>
                  <a:gd fmla="*/ 2077664 h 2086573" name="connsiteY95"/>
                  <a:gd fmla="*/ 212046 w 869009" name="connsiteX96"/>
                  <a:gd fmla="*/ 2077664 h 2086573" name="connsiteY96"/>
                  <a:gd fmla="*/ 212046 w 869009" name="connsiteX97"/>
                  <a:gd fmla="*/ 2086574 h 2086573" name="connsiteY97"/>
                  <a:gd fmla="*/ 173234 w 869009" name="connsiteX98"/>
                  <a:gd fmla="*/ 2086574 h 2086573" name="connsiteY98"/>
                  <a:gd fmla="*/ 153828 w 869009" name="connsiteX99"/>
                  <a:gd fmla="*/ 2086574 h 2086573" name="connsiteY99"/>
                  <a:gd fmla="*/ 153828 w 869009" name="connsiteX100"/>
                  <a:gd fmla="*/ 2077664 h 2086573" name="connsiteY100"/>
                  <a:gd fmla="*/ 173234 w 869009" name="connsiteX101"/>
                  <a:gd fmla="*/ 2077664 h 2086573" name="connsiteY101"/>
                  <a:gd fmla="*/ 173234 w 869009" name="connsiteX102"/>
                  <a:gd fmla="*/ 2086574 h 2086573" name="connsiteY102"/>
                  <a:gd fmla="*/ 94663 w 869009" name="connsiteX103"/>
                  <a:gd fmla="*/ 2082564 h 2086573" name="connsiteY103"/>
                  <a:gd fmla="*/ 75731 w 869009" name="connsiteX104"/>
                  <a:gd fmla="*/ 2076328 h 2086573" name="connsiteY104"/>
                  <a:gd fmla="*/ 79517 w 869009" name="connsiteX105"/>
                  <a:gd fmla="*/ 2067864 h 2086573" name="connsiteY105"/>
                  <a:gd fmla="*/ 97030 w 869009" name="connsiteX106"/>
                  <a:gd fmla="*/ 2073655 h 2086573" name="connsiteY106"/>
                  <a:gd fmla="*/ 94663 w 869009" name="connsiteX107"/>
                  <a:gd fmla="*/ 2082564 h 2086573" name="connsiteY107"/>
                  <a:gd fmla="*/ 58218 w 869009" name="connsiteX108"/>
                  <a:gd fmla="*/ 2066973 h 2086573" name="connsiteY108"/>
                  <a:gd fmla="*/ 42599 w 869009" name="connsiteX109"/>
                  <a:gd fmla="*/ 2055391 h 2086573" name="connsiteY109"/>
                  <a:gd fmla="*/ 49225 w 869009" name="connsiteX110"/>
                  <a:gd fmla="*/ 2048709 h 2086573" name="connsiteY110"/>
                  <a:gd fmla="*/ 63898 w 869009" name="connsiteX111"/>
                  <a:gd fmla="*/ 2059400 h 2086573" name="connsiteY111"/>
                  <a:gd fmla="*/ 58218 w 869009" name="connsiteX112"/>
                  <a:gd fmla="*/ 2066973 h 2086573" name="connsiteY112"/>
                  <a:gd fmla="*/ 28872 w 869009" name="connsiteX113"/>
                  <a:gd fmla="*/ 2042027 h 2086573" name="connsiteY113"/>
                  <a:gd fmla="*/ 17513 w 869009" name="connsiteX114"/>
                  <a:gd fmla="*/ 2026435 h 2086573" name="connsiteY114"/>
                  <a:gd fmla="*/ 26032 w 869009" name="connsiteX115"/>
                  <a:gd fmla="*/ 2021981 h 2086573" name="connsiteY115"/>
                  <a:gd fmla="*/ 36445 w 869009" name="connsiteX116"/>
                  <a:gd fmla="*/ 2036236 h 2086573" name="connsiteY116"/>
                  <a:gd fmla="*/ 28872 w 869009" name="connsiteX117"/>
                  <a:gd fmla="*/ 2042027 h 2086573" name="connsiteY117"/>
                  <a:gd fmla="*/ 8520 w 869009" name="connsiteX118"/>
                  <a:gd fmla="*/ 2009062 h 2086573" name="connsiteY118"/>
                  <a:gd fmla="*/ 2840 w 869009" name="connsiteX119"/>
                  <a:gd fmla="*/ 1990798 h 2086573" name="connsiteY119"/>
                  <a:gd fmla="*/ 12306 w 869009" name="connsiteX120"/>
                  <a:gd fmla="*/ 1989016 h 2086573" name="connsiteY120"/>
                  <a:gd fmla="*/ 17513 w 869009" name="connsiteX121"/>
                  <a:gd fmla="*/ 2005944 h 2086573" name="connsiteY121"/>
                  <a:gd fmla="*/ 8520 w 869009" name="connsiteX122"/>
                  <a:gd fmla="*/ 2009062 h 2086573" name="connsiteY122"/>
                  <a:gd fmla="*/ 0 w 869009" name="connsiteX123"/>
                  <a:gd fmla="*/ 1972534 h 2086573" name="connsiteY123"/>
                  <a:gd fmla="*/ 0 w 869009" name="connsiteX124"/>
                  <a:gd fmla="*/ 1965852 h 2086573" name="connsiteY124"/>
                  <a:gd fmla="*/ 0 w 869009" name="connsiteX125"/>
                  <a:gd fmla="*/ 1954269 h 2086573" name="connsiteY125"/>
                  <a:gd fmla="*/ 9466 w 869009" name="connsiteX126"/>
                  <a:gd fmla="*/ 1954269 h 2086573" name="connsiteY126"/>
                  <a:gd fmla="*/ 9466 w 869009" name="connsiteX127"/>
                  <a:gd fmla="*/ 1965852 h 2086573" name="connsiteY127"/>
                  <a:gd fmla="*/ 9466 w 869009" name="connsiteX128"/>
                  <a:gd fmla="*/ 1972088 h 2086573" name="connsiteY128"/>
                  <a:gd fmla="*/ 0 w 869009" name="connsiteX129"/>
                  <a:gd fmla="*/ 1972534 h 2086573" name="connsiteY129"/>
                  <a:gd fmla="*/ 9466 w 869009" name="connsiteX130"/>
                  <a:gd fmla="*/ 1936005 h 2086573" name="connsiteY130"/>
                  <a:gd fmla="*/ 0 w 869009" name="connsiteX131"/>
                  <a:gd fmla="*/ 1936005 h 2086573" name="connsiteY131"/>
                  <a:gd fmla="*/ 0 w 869009" name="connsiteX132"/>
                  <a:gd fmla="*/ 1917741 h 2086573" name="connsiteY132"/>
                  <a:gd fmla="*/ 9466 w 869009" name="connsiteX133"/>
                  <a:gd fmla="*/ 1917741 h 2086573" name="connsiteY133"/>
                  <a:gd fmla="*/ 9466 w 869009" name="connsiteX134"/>
                  <a:gd fmla="*/ 1936005 h 2086573" name="connsiteY134"/>
                  <a:gd fmla="*/ 9466 w 869009" name="connsiteX135"/>
                  <a:gd fmla="*/ 1899477 h 2086573" name="connsiteY135"/>
                  <a:gd fmla="*/ 0 w 869009" name="connsiteX136"/>
                  <a:gd fmla="*/ 1899477 h 2086573" name="connsiteY136"/>
                  <a:gd fmla="*/ 0 w 869009" name="connsiteX137"/>
                  <a:gd fmla="*/ 1881213 h 2086573" name="connsiteY137"/>
                  <a:gd fmla="*/ 9466 w 869009" name="connsiteX138"/>
                  <a:gd fmla="*/ 1881213 h 2086573" name="connsiteY138"/>
                  <a:gd fmla="*/ 9466 w 869009" name="connsiteX139"/>
                  <a:gd fmla="*/ 1899477 h 2086573" name="connsiteY139"/>
                  <a:gd fmla="*/ 9466 w 869009" name="connsiteX140"/>
                  <a:gd fmla="*/ 1862948 h 2086573" name="connsiteY140"/>
                  <a:gd fmla="*/ 0 w 869009" name="connsiteX141"/>
                  <a:gd fmla="*/ 1862948 h 2086573" name="connsiteY141"/>
                  <a:gd fmla="*/ 0 w 869009" name="connsiteX142"/>
                  <a:gd fmla="*/ 1844684 h 2086573" name="connsiteY142"/>
                  <a:gd fmla="*/ 9466 w 869009" name="connsiteX143"/>
                  <a:gd fmla="*/ 1844684 h 2086573" name="connsiteY143"/>
                  <a:gd fmla="*/ 9466 w 869009" name="connsiteX144"/>
                  <a:gd fmla="*/ 1862948 h 2086573" name="connsiteY144"/>
                  <a:gd fmla="*/ 9466 w 869009" name="connsiteX145"/>
                  <a:gd fmla="*/ 1826865 h 2086573" name="connsiteY145"/>
                  <a:gd fmla="*/ 0 w 869009" name="connsiteX146"/>
                  <a:gd fmla="*/ 1826865 h 2086573" name="connsiteY146"/>
                  <a:gd fmla="*/ 0 w 869009" name="connsiteX147"/>
                  <a:gd fmla="*/ 1808601 h 2086573" name="connsiteY147"/>
                  <a:gd fmla="*/ 9466 w 869009" name="connsiteX148"/>
                  <a:gd fmla="*/ 1808601 h 2086573" name="connsiteY148"/>
                  <a:gd fmla="*/ 9466 w 869009" name="connsiteX149"/>
                  <a:gd fmla="*/ 1826865 h 2086573" name="connsiteY149"/>
                  <a:gd fmla="*/ 9466 w 869009" name="connsiteX150"/>
                  <a:gd fmla="*/ 1790337 h 2086573" name="connsiteY150"/>
                  <a:gd fmla="*/ 0 w 869009" name="connsiteX151"/>
                  <a:gd fmla="*/ 1790337 h 2086573" name="connsiteY151"/>
                  <a:gd fmla="*/ 0 w 869009" name="connsiteX152"/>
                  <a:gd fmla="*/ 1772073 h 2086573" name="connsiteY152"/>
                  <a:gd fmla="*/ 9466 w 869009" name="connsiteX153"/>
                  <a:gd fmla="*/ 1772073 h 2086573" name="connsiteY153"/>
                  <a:gd fmla="*/ 9466 w 869009" name="connsiteX154"/>
                  <a:gd fmla="*/ 1790337 h 2086573" name="connsiteY154"/>
                  <a:gd fmla="*/ 9466 w 869009" name="connsiteX155"/>
                  <a:gd fmla="*/ 1753809 h 2086573" name="connsiteY155"/>
                  <a:gd fmla="*/ 0 w 869009" name="connsiteX156"/>
                  <a:gd fmla="*/ 1753809 h 2086573" name="connsiteY156"/>
                  <a:gd fmla="*/ 0 w 869009" name="connsiteX157"/>
                  <a:gd fmla="*/ 1735545 h 2086573" name="connsiteY157"/>
                  <a:gd fmla="*/ 9466 w 869009" name="connsiteX158"/>
                  <a:gd fmla="*/ 1735545 h 2086573" name="connsiteY158"/>
                  <a:gd fmla="*/ 9466 w 869009" name="connsiteX159"/>
                  <a:gd fmla="*/ 1753809 h 2086573" name="connsiteY159"/>
                  <a:gd fmla="*/ 9466 w 869009" name="connsiteX160"/>
                  <a:gd fmla="*/ 1717726 h 2086573" name="connsiteY160"/>
                  <a:gd fmla="*/ 0 w 869009" name="connsiteX161"/>
                  <a:gd fmla="*/ 1717726 h 2086573" name="connsiteY161"/>
                  <a:gd fmla="*/ 0 w 869009" name="connsiteX162"/>
                  <a:gd fmla="*/ 1699462 h 2086573" name="connsiteY162"/>
                  <a:gd fmla="*/ 9466 w 869009" name="connsiteX163"/>
                  <a:gd fmla="*/ 1699462 h 2086573" name="connsiteY163"/>
                  <a:gd fmla="*/ 9466 w 869009" name="connsiteX164"/>
                  <a:gd fmla="*/ 1717726 h 2086573" name="connsiteY164"/>
                  <a:gd fmla="*/ 9466 w 869009" name="connsiteX165"/>
                  <a:gd fmla="*/ 1681197 h 2086573" name="connsiteY165"/>
                  <a:gd fmla="*/ 0 w 869009" name="connsiteX166"/>
                  <a:gd fmla="*/ 1681197 h 2086573" name="connsiteY166"/>
                  <a:gd fmla="*/ 0 w 869009" name="connsiteX167"/>
                  <a:gd fmla="*/ 1662933 h 2086573" name="connsiteY167"/>
                  <a:gd fmla="*/ 9466 w 869009" name="connsiteX168"/>
                  <a:gd fmla="*/ 1662933 h 2086573" name="connsiteY168"/>
                  <a:gd fmla="*/ 9466 w 869009" name="connsiteX169"/>
                  <a:gd fmla="*/ 1681197 h 2086573" name="connsiteY169"/>
                  <a:gd fmla="*/ 9466 w 869009" name="connsiteX170"/>
                  <a:gd fmla="*/ 1644669 h 2086573" name="connsiteY170"/>
                  <a:gd fmla="*/ 0 w 869009" name="connsiteX171"/>
                  <a:gd fmla="*/ 1644669 h 2086573" name="connsiteY171"/>
                  <a:gd fmla="*/ 0 w 869009" name="connsiteX172"/>
                  <a:gd fmla="*/ 1626405 h 2086573" name="connsiteY172"/>
                  <a:gd fmla="*/ 9466 w 869009" name="connsiteX173"/>
                  <a:gd fmla="*/ 1626405 h 2086573" name="connsiteY173"/>
                  <a:gd fmla="*/ 9466 w 869009" name="connsiteX174"/>
                  <a:gd fmla="*/ 1644669 h 2086573" name="connsiteY174"/>
                  <a:gd fmla="*/ 9466 w 869009" name="connsiteX175"/>
                  <a:gd fmla="*/ 1608586 h 2086573" name="connsiteY175"/>
                  <a:gd fmla="*/ 0 w 869009" name="connsiteX176"/>
                  <a:gd fmla="*/ 1608586 h 2086573" name="connsiteY176"/>
                  <a:gd fmla="*/ 0 w 869009" name="connsiteX177"/>
                  <a:gd fmla="*/ 1590322 h 2086573" name="connsiteY177"/>
                  <a:gd fmla="*/ 9466 w 869009" name="connsiteX178"/>
                  <a:gd fmla="*/ 1590322 h 2086573" name="connsiteY178"/>
                  <a:gd fmla="*/ 9466 w 869009" name="connsiteX179"/>
                  <a:gd fmla="*/ 1608586 h 2086573" name="connsiteY179"/>
                  <a:gd fmla="*/ 9466 w 869009" name="connsiteX180"/>
                  <a:gd fmla="*/ 1572058 h 2086573" name="connsiteY180"/>
                  <a:gd fmla="*/ 0 w 869009" name="connsiteX181"/>
                  <a:gd fmla="*/ 1572058 h 2086573" name="connsiteY181"/>
                  <a:gd fmla="*/ 0 w 869009" name="connsiteX182"/>
                  <a:gd fmla="*/ 1553794 h 2086573" name="connsiteY182"/>
                  <a:gd fmla="*/ 9466 w 869009" name="connsiteX183"/>
                  <a:gd fmla="*/ 1553794 h 2086573" name="connsiteY183"/>
                  <a:gd fmla="*/ 9466 w 869009" name="connsiteX184"/>
                  <a:gd fmla="*/ 1572058 h 2086573" name="connsiteY184"/>
                  <a:gd fmla="*/ 9466 w 869009" name="connsiteX185"/>
                  <a:gd fmla="*/ 1535529 h 2086573" name="connsiteY185"/>
                  <a:gd fmla="*/ 0 w 869009" name="connsiteX186"/>
                  <a:gd fmla="*/ 1535529 h 2086573" name="connsiteY186"/>
                  <a:gd fmla="*/ 0 w 869009" name="connsiteX187"/>
                  <a:gd fmla="*/ 1517265 h 2086573" name="connsiteY187"/>
                  <a:gd fmla="*/ 9466 w 869009" name="connsiteX188"/>
                  <a:gd fmla="*/ 1517265 h 2086573" name="connsiteY188"/>
                  <a:gd fmla="*/ 9466 w 869009" name="connsiteX189"/>
                  <a:gd fmla="*/ 1535529 h 2086573" name="connsiteY189"/>
                  <a:gd fmla="*/ 9466 w 869009" name="connsiteX190"/>
                  <a:gd fmla="*/ 1499446 h 2086573" name="connsiteY190"/>
                  <a:gd fmla="*/ 0 w 869009" name="connsiteX191"/>
                  <a:gd fmla="*/ 1499446 h 2086573" name="connsiteY191"/>
                  <a:gd fmla="*/ 0 w 869009" name="connsiteX192"/>
                  <a:gd fmla="*/ 1481182 h 2086573" name="connsiteY192"/>
                  <a:gd fmla="*/ 9466 w 869009" name="connsiteX193"/>
                  <a:gd fmla="*/ 1481182 h 2086573" name="connsiteY193"/>
                  <a:gd fmla="*/ 9466 w 869009" name="connsiteX194"/>
                  <a:gd fmla="*/ 1499446 h 2086573" name="connsiteY194"/>
                  <a:gd fmla="*/ 9466 w 869009" name="connsiteX195"/>
                  <a:gd fmla="*/ 1462918 h 2086573" name="connsiteY195"/>
                  <a:gd fmla="*/ 0 w 869009" name="connsiteX196"/>
                  <a:gd fmla="*/ 1462918 h 2086573" name="connsiteY196"/>
                  <a:gd fmla="*/ 0 w 869009" name="connsiteX197"/>
                  <a:gd fmla="*/ 1444654 h 2086573" name="connsiteY197"/>
                  <a:gd fmla="*/ 9466 w 869009" name="connsiteX198"/>
                  <a:gd fmla="*/ 1444654 h 2086573" name="connsiteY198"/>
                  <a:gd fmla="*/ 9466 w 869009" name="connsiteX199"/>
                  <a:gd fmla="*/ 1462918 h 2086573" name="connsiteY199"/>
                  <a:gd fmla="*/ 9466 w 869009" name="connsiteX200"/>
                  <a:gd fmla="*/ 1426390 h 2086573" name="connsiteY200"/>
                  <a:gd fmla="*/ 0 w 869009" name="connsiteX201"/>
                  <a:gd fmla="*/ 1426390 h 2086573" name="connsiteY201"/>
                  <a:gd fmla="*/ 0 w 869009" name="connsiteX202"/>
                  <a:gd fmla="*/ 1408125 h 2086573" name="connsiteY202"/>
                  <a:gd fmla="*/ 9466 w 869009" name="connsiteX203"/>
                  <a:gd fmla="*/ 1408125 h 2086573" name="connsiteY203"/>
                  <a:gd fmla="*/ 9466 w 869009" name="connsiteX204"/>
                  <a:gd fmla="*/ 1426390 h 2086573" name="connsiteY204"/>
                  <a:gd fmla="*/ 9466 w 869009" name="connsiteX205"/>
                  <a:gd fmla="*/ 1390307 h 2086573" name="connsiteY205"/>
                  <a:gd fmla="*/ 0 w 869009" name="connsiteX206"/>
                  <a:gd fmla="*/ 1390307 h 2086573" name="connsiteY206"/>
                  <a:gd fmla="*/ 0 w 869009" name="connsiteX207"/>
                  <a:gd fmla="*/ 1372042 h 2086573" name="connsiteY207"/>
                  <a:gd fmla="*/ 9466 w 869009" name="connsiteX208"/>
                  <a:gd fmla="*/ 1372042 h 2086573" name="connsiteY208"/>
                  <a:gd fmla="*/ 9466 w 869009" name="connsiteX209"/>
                  <a:gd fmla="*/ 1390307 h 2086573" name="connsiteY209"/>
                  <a:gd fmla="*/ 9466 w 869009" name="connsiteX210"/>
                  <a:gd fmla="*/ 1353778 h 2086573" name="connsiteY210"/>
                  <a:gd fmla="*/ 0 w 869009" name="connsiteX211"/>
                  <a:gd fmla="*/ 1353778 h 2086573" name="connsiteY211"/>
                  <a:gd fmla="*/ 0 w 869009" name="connsiteX212"/>
                  <a:gd fmla="*/ 1335514 h 2086573" name="connsiteY212"/>
                  <a:gd fmla="*/ 9466 w 869009" name="connsiteX213"/>
                  <a:gd fmla="*/ 1335514 h 2086573" name="connsiteY213"/>
                  <a:gd fmla="*/ 9466 w 869009" name="connsiteX214"/>
                  <a:gd fmla="*/ 1353778 h 2086573" name="connsiteY214"/>
                  <a:gd fmla="*/ 9466 w 869009" name="connsiteX215"/>
                  <a:gd fmla="*/ 1317250 h 2086573" name="connsiteY215"/>
                  <a:gd fmla="*/ 0 w 869009" name="connsiteX216"/>
                  <a:gd fmla="*/ 1317250 h 2086573" name="connsiteY216"/>
                  <a:gd fmla="*/ 0 w 869009" name="connsiteX217"/>
                  <a:gd fmla="*/ 1298986 h 2086573" name="connsiteY217"/>
                  <a:gd fmla="*/ 9466 w 869009" name="connsiteX218"/>
                  <a:gd fmla="*/ 1298986 h 2086573" name="connsiteY218"/>
                  <a:gd fmla="*/ 9466 w 869009" name="connsiteX219"/>
                  <a:gd fmla="*/ 1317250 h 2086573" name="connsiteY219"/>
                  <a:gd fmla="*/ 9466 w 869009" name="connsiteX220"/>
                  <a:gd fmla="*/ 1280721 h 2086573" name="connsiteY220"/>
                  <a:gd fmla="*/ 0 w 869009" name="connsiteX221"/>
                  <a:gd fmla="*/ 1280721 h 2086573" name="connsiteY221"/>
                  <a:gd fmla="*/ 0 w 869009" name="connsiteX222"/>
                  <a:gd fmla="*/ 1262457 h 2086573" name="connsiteY222"/>
                  <a:gd fmla="*/ 9466 w 869009" name="connsiteX223"/>
                  <a:gd fmla="*/ 1262457 h 2086573" name="connsiteY223"/>
                  <a:gd fmla="*/ 9466 w 869009" name="connsiteX224"/>
                  <a:gd fmla="*/ 1280721 h 2086573" name="connsiteY224"/>
                  <a:gd fmla="*/ 9466 w 869009" name="connsiteX225"/>
                  <a:gd fmla="*/ 1244639 h 2086573" name="connsiteY225"/>
                  <a:gd fmla="*/ 0 w 869009" name="connsiteX226"/>
                  <a:gd fmla="*/ 1244639 h 2086573" name="connsiteY226"/>
                  <a:gd fmla="*/ 0 w 869009" name="connsiteX227"/>
                  <a:gd fmla="*/ 1226374 h 2086573" name="connsiteY227"/>
                  <a:gd fmla="*/ 9466 w 869009" name="connsiteX228"/>
                  <a:gd fmla="*/ 1226374 h 2086573" name="connsiteY228"/>
                  <a:gd fmla="*/ 9466 w 869009" name="connsiteX229"/>
                  <a:gd fmla="*/ 1244639 h 2086573" name="connsiteY229"/>
                  <a:gd fmla="*/ 9466 w 869009" name="connsiteX230"/>
                  <a:gd fmla="*/ 1208110 h 2086573" name="connsiteY230"/>
                  <a:gd fmla="*/ 0 w 869009" name="connsiteX231"/>
                  <a:gd fmla="*/ 1208110 h 2086573" name="connsiteY231"/>
                  <a:gd fmla="*/ 0 w 869009" name="connsiteX232"/>
                  <a:gd fmla="*/ 1189846 h 2086573" name="connsiteY232"/>
                  <a:gd fmla="*/ 9466 w 869009" name="connsiteX233"/>
                  <a:gd fmla="*/ 1189846 h 2086573" name="connsiteY233"/>
                  <a:gd fmla="*/ 9466 w 869009" name="connsiteX234"/>
                  <a:gd fmla="*/ 1208110 h 2086573" name="connsiteY234"/>
                  <a:gd fmla="*/ 9466 w 869009" name="connsiteX235"/>
                  <a:gd fmla="*/ 1171582 h 2086573" name="connsiteY235"/>
                  <a:gd fmla="*/ 0 w 869009" name="connsiteX236"/>
                  <a:gd fmla="*/ 1171582 h 2086573" name="connsiteY236"/>
                  <a:gd fmla="*/ 0 w 869009" name="connsiteX237"/>
                  <a:gd fmla="*/ 1153763 h 2086573" name="connsiteY237"/>
                  <a:gd fmla="*/ 9466 w 869009" name="connsiteX238"/>
                  <a:gd fmla="*/ 1153763 h 2086573" name="connsiteY238"/>
                  <a:gd fmla="*/ 9466 w 869009" name="connsiteX239"/>
                  <a:gd fmla="*/ 1171582 h 2086573" name="connsiteY239"/>
                  <a:gd fmla="*/ 9466 w 869009" name="connsiteX240"/>
                  <a:gd fmla="*/ 1135499 h 2086573" name="connsiteY240"/>
                  <a:gd fmla="*/ 0 w 869009" name="connsiteX241"/>
                  <a:gd fmla="*/ 1135499 h 2086573" name="connsiteY241"/>
                  <a:gd fmla="*/ 0 w 869009" name="connsiteX242"/>
                  <a:gd fmla="*/ 1117235 h 2086573" name="connsiteY242"/>
                  <a:gd fmla="*/ 9466 w 869009" name="connsiteX243"/>
                  <a:gd fmla="*/ 1117235 h 2086573" name="connsiteY243"/>
                  <a:gd fmla="*/ 9466 w 869009" name="connsiteX244"/>
                  <a:gd fmla="*/ 1135499 h 2086573" name="connsiteY244"/>
                  <a:gd fmla="*/ 9466 w 869009" name="connsiteX245"/>
                  <a:gd fmla="*/ 1098970 h 2086573" name="connsiteY245"/>
                  <a:gd fmla="*/ 0 w 869009" name="connsiteX246"/>
                  <a:gd fmla="*/ 1098970 h 2086573" name="connsiteY246"/>
                  <a:gd fmla="*/ 0 w 869009" name="connsiteX247"/>
                  <a:gd fmla="*/ 1080706 h 2086573" name="connsiteY247"/>
                  <a:gd fmla="*/ 9466 w 869009" name="connsiteX248"/>
                  <a:gd fmla="*/ 1080706 h 2086573" name="connsiteY248"/>
                  <a:gd fmla="*/ 9466 w 869009" name="connsiteX249"/>
                  <a:gd fmla="*/ 1098970 h 2086573" name="connsiteY249"/>
                  <a:gd fmla="*/ 9466 w 869009" name="connsiteX250"/>
                  <a:gd fmla="*/ 1062442 h 2086573" name="connsiteY250"/>
                  <a:gd fmla="*/ 0 w 869009" name="connsiteX251"/>
                  <a:gd fmla="*/ 1062442 h 2086573" name="connsiteY251"/>
                  <a:gd fmla="*/ 0 w 869009" name="connsiteX252"/>
                  <a:gd fmla="*/ 1044178 h 2086573" name="connsiteY252"/>
                  <a:gd fmla="*/ 9466 w 869009" name="connsiteX253"/>
                  <a:gd fmla="*/ 1044178 h 2086573" name="connsiteY253"/>
                  <a:gd fmla="*/ 9466 w 869009" name="connsiteX254"/>
                  <a:gd fmla="*/ 1062442 h 2086573" name="connsiteY254"/>
                  <a:gd fmla="*/ 9466 w 869009" name="connsiteX255"/>
                  <a:gd fmla="*/ 1026359 h 2086573" name="connsiteY255"/>
                  <a:gd fmla="*/ 0 w 869009" name="connsiteX256"/>
                  <a:gd fmla="*/ 1026359 h 2086573" name="connsiteY256"/>
                  <a:gd fmla="*/ 0 w 869009" name="connsiteX257"/>
                  <a:gd fmla="*/ 1008095 h 2086573" name="connsiteY257"/>
                  <a:gd fmla="*/ 9466 w 869009" name="connsiteX258"/>
                  <a:gd fmla="*/ 1008095 h 2086573" name="connsiteY258"/>
                  <a:gd fmla="*/ 9466 w 869009" name="connsiteX259"/>
                  <a:gd fmla="*/ 1026359 h 2086573" name="connsiteY259"/>
                  <a:gd fmla="*/ 9466 w 869009" name="connsiteX260"/>
                  <a:gd fmla="*/ 989831 h 2086573" name="connsiteY260"/>
                  <a:gd fmla="*/ 0 w 869009" name="connsiteX261"/>
                  <a:gd fmla="*/ 989831 h 2086573" name="connsiteY261"/>
                  <a:gd fmla="*/ 0 w 869009" name="connsiteX262"/>
                  <a:gd fmla="*/ 971566 h 2086573" name="connsiteY262"/>
                  <a:gd fmla="*/ 9466 w 869009" name="connsiteX263"/>
                  <a:gd fmla="*/ 971566 h 2086573" name="connsiteY263"/>
                  <a:gd fmla="*/ 9466 w 869009" name="connsiteX264"/>
                  <a:gd fmla="*/ 989831 h 2086573" name="connsiteY264"/>
                  <a:gd fmla="*/ 9466 w 869009" name="connsiteX265"/>
                  <a:gd fmla="*/ 953302 h 2086573" name="connsiteY265"/>
                  <a:gd fmla="*/ 0 w 869009" name="connsiteX266"/>
                  <a:gd fmla="*/ 953302 h 2086573" name="connsiteY266"/>
                  <a:gd fmla="*/ 0 w 869009" name="connsiteX267"/>
                  <a:gd fmla="*/ 935483 h 2086573" name="connsiteY267"/>
                  <a:gd fmla="*/ 9466 w 869009" name="connsiteX268"/>
                  <a:gd fmla="*/ 935483 h 2086573" name="connsiteY268"/>
                  <a:gd fmla="*/ 9466 w 869009" name="connsiteX269"/>
                  <a:gd fmla="*/ 953302 h 2086573" name="connsiteY269"/>
                  <a:gd fmla="*/ 9466 w 869009" name="connsiteX270"/>
                  <a:gd fmla="*/ 917219 h 2086573" name="connsiteY270"/>
                  <a:gd fmla="*/ 0 w 869009" name="connsiteX271"/>
                  <a:gd fmla="*/ 917219 h 2086573" name="connsiteY271"/>
                  <a:gd fmla="*/ 0 w 869009" name="connsiteX272"/>
                  <a:gd fmla="*/ 898955 h 2086573" name="connsiteY272"/>
                  <a:gd fmla="*/ 9466 w 869009" name="connsiteX273"/>
                  <a:gd fmla="*/ 898955 h 2086573" name="connsiteY273"/>
                  <a:gd fmla="*/ 9466 w 869009" name="connsiteX274"/>
                  <a:gd fmla="*/ 917219 h 2086573" name="connsiteY274"/>
                  <a:gd fmla="*/ 9466 w 869009" name="connsiteX275"/>
                  <a:gd fmla="*/ 880691 h 2086573" name="connsiteY275"/>
                  <a:gd fmla="*/ 0 w 869009" name="connsiteX276"/>
                  <a:gd fmla="*/ 880691 h 2086573" name="connsiteY276"/>
                  <a:gd fmla="*/ 0 w 869009" name="connsiteX277"/>
                  <a:gd fmla="*/ 862427 h 2086573" name="connsiteY277"/>
                  <a:gd fmla="*/ 9466 w 869009" name="connsiteX278"/>
                  <a:gd fmla="*/ 862427 h 2086573" name="connsiteY278"/>
                  <a:gd fmla="*/ 9466 w 869009" name="connsiteX279"/>
                  <a:gd fmla="*/ 880691 h 2086573" name="connsiteY279"/>
                  <a:gd fmla="*/ 9466 w 869009" name="connsiteX280"/>
                  <a:gd fmla="*/ 844162 h 2086573" name="connsiteY280"/>
                  <a:gd fmla="*/ 0 w 869009" name="connsiteX281"/>
                  <a:gd fmla="*/ 844162 h 2086573" name="connsiteY281"/>
                  <a:gd fmla="*/ 0 w 869009" name="connsiteX282"/>
                  <a:gd fmla="*/ 825898 h 2086573" name="connsiteY282"/>
                  <a:gd fmla="*/ 9466 w 869009" name="connsiteX283"/>
                  <a:gd fmla="*/ 825898 h 2086573" name="connsiteY283"/>
                  <a:gd fmla="*/ 9466 w 869009" name="connsiteX284"/>
                  <a:gd fmla="*/ 844162 h 2086573" name="connsiteY284"/>
                  <a:gd fmla="*/ 9466 w 869009" name="connsiteX285"/>
                  <a:gd fmla="*/ 808079 h 2086573" name="connsiteY285"/>
                  <a:gd fmla="*/ 0 w 869009" name="connsiteX286"/>
                  <a:gd fmla="*/ 808079 h 2086573" name="connsiteY286"/>
                  <a:gd fmla="*/ 0 w 869009" name="connsiteX287"/>
                  <a:gd fmla="*/ 789815 h 2086573" name="connsiteY287"/>
                  <a:gd fmla="*/ 9466 w 869009" name="connsiteX288"/>
                  <a:gd fmla="*/ 789815 h 2086573" name="connsiteY288"/>
                  <a:gd fmla="*/ 9466 w 869009" name="connsiteX289"/>
                  <a:gd fmla="*/ 808079 h 2086573" name="connsiteY289"/>
                  <a:gd fmla="*/ 9466 w 869009" name="connsiteX290"/>
                  <a:gd fmla="*/ 771551 h 2086573" name="connsiteY290"/>
                  <a:gd fmla="*/ 0 w 869009" name="connsiteX291"/>
                  <a:gd fmla="*/ 771551 h 2086573" name="connsiteY291"/>
                  <a:gd fmla="*/ 0 w 869009" name="connsiteX292"/>
                  <a:gd fmla="*/ 753287 h 2086573" name="connsiteY292"/>
                  <a:gd fmla="*/ 9466 w 869009" name="connsiteX293"/>
                  <a:gd fmla="*/ 753287 h 2086573" name="connsiteY293"/>
                  <a:gd fmla="*/ 9466 w 869009" name="connsiteX294"/>
                  <a:gd fmla="*/ 771551 h 2086573" name="connsiteY294"/>
                  <a:gd fmla="*/ 9466 w 869009" name="connsiteX295"/>
                  <a:gd fmla="*/ 735023 h 2086573" name="connsiteY295"/>
                  <a:gd fmla="*/ 0 w 869009" name="connsiteX296"/>
                  <a:gd fmla="*/ 735023 h 2086573" name="connsiteY296"/>
                  <a:gd fmla="*/ 0 w 869009" name="connsiteX297"/>
                  <a:gd fmla="*/ 717204 h 2086573" name="connsiteY297"/>
                  <a:gd fmla="*/ 9466 w 869009" name="connsiteX298"/>
                  <a:gd fmla="*/ 717204 h 2086573" name="connsiteY298"/>
                  <a:gd fmla="*/ 9466 w 869009" name="connsiteX299"/>
                  <a:gd fmla="*/ 735023 h 2086573" name="connsiteY299"/>
                  <a:gd fmla="*/ 9466 w 869009" name="connsiteX300"/>
                  <a:gd fmla="*/ 698940 h 2086573" name="connsiteY300"/>
                  <a:gd fmla="*/ 0 w 869009" name="connsiteX301"/>
                  <a:gd fmla="*/ 698940 h 2086573" name="connsiteY301"/>
                  <a:gd fmla="*/ 0 w 869009" name="connsiteX302"/>
                  <a:gd fmla="*/ 680676 h 2086573" name="connsiteY302"/>
                  <a:gd fmla="*/ 9466 w 869009" name="connsiteX303"/>
                  <a:gd fmla="*/ 680676 h 2086573" name="connsiteY303"/>
                  <a:gd fmla="*/ 9466 w 869009" name="connsiteX304"/>
                  <a:gd fmla="*/ 698940 h 2086573" name="connsiteY304"/>
                  <a:gd fmla="*/ 9466 w 869009" name="connsiteX305"/>
                  <a:gd fmla="*/ 662411 h 2086573" name="connsiteY305"/>
                  <a:gd fmla="*/ 0 w 869009" name="connsiteX306"/>
                  <a:gd fmla="*/ 662411 h 2086573" name="connsiteY306"/>
                  <a:gd fmla="*/ 0 w 869009" name="connsiteX307"/>
                  <a:gd fmla="*/ 644147 h 2086573" name="connsiteY307"/>
                  <a:gd fmla="*/ 9466 w 869009" name="connsiteX308"/>
                  <a:gd fmla="*/ 644147 h 2086573" name="connsiteY308"/>
                  <a:gd fmla="*/ 9466 w 869009" name="connsiteX309"/>
                  <a:gd fmla="*/ 662411 h 2086573" name="connsiteY309"/>
                  <a:gd fmla="*/ 9466 w 869009" name="connsiteX310"/>
                  <a:gd fmla="*/ 625883 h 2086573" name="connsiteY310"/>
                  <a:gd fmla="*/ 0 w 869009" name="connsiteX311"/>
                  <a:gd fmla="*/ 625883 h 2086573" name="connsiteY311"/>
                  <a:gd fmla="*/ 0 w 869009" name="connsiteX312"/>
                  <a:gd fmla="*/ 607619 h 2086573" name="connsiteY312"/>
                  <a:gd fmla="*/ 9466 w 869009" name="connsiteX313"/>
                  <a:gd fmla="*/ 607619 h 2086573" name="connsiteY313"/>
                  <a:gd fmla="*/ 9466 w 869009" name="connsiteX314"/>
                  <a:gd fmla="*/ 625883 h 2086573" name="connsiteY314"/>
                  <a:gd fmla="*/ 9466 w 869009" name="connsiteX315"/>
                  <a:gd fmla="*/ 589800 h 2086573" name="connsiteY315"/>
                  <a:gd fmla="*/ 0 w 869009" name="connsiteX316"/>
                  <a:gd fmla="*/ 589800 h 2086573" name="connsiteY316"/>
                  <a:gd fmla="*/ 0 w 869009" name="connsiteX317"/>
                  <a:gd fmla="*/ 571536 h 2086573" name="connsiteY317"/>
                  <a:gd fmla="*/ 9466 w 869009" name="connsiteX318"/>
                  <a:gd fmla="*/ 571536 h 2086573" name="connsiteY318"/>
                  <a:gd fmla="*/ 9466 w 869009" name="connsiteX319"/>
                  <a:gd fmla="*/ 589800 h 2086573" name="connsiteY319"/>
                  <a:gd fmla="*/ 9466 w 869009" name="connsiteX320"/>
                  <a:gd fmla="*/ 553272 h 2086573" name="connsiteY320"/>
                  <a:gd fmla="*/ 0 w 869009" name="connsiteX321"/>
                  <a:gd fmla="*/ 553272 h 2086573" name="connsiteY321"/>
                  <a:gd fmla="*/ 0 w 869009" name="connsiteX322"/>
                  <a:gd fmla="*/ 535007 h 2086573" name="connsiteY322"/>
                  <a:gd fmla="*/ 9466 w 869009" name="connsiteX323"/>
                  <a:gd fmla="*/ 535007 h 2086573" name="connsiteY323"/>
                  <a:gd fmla="*/ 9466 w 869009" name="connsiteX324"/>
                  <a:gd fmla="*/ 553272 h 2086573" name="connsiteY324"/>
                  <a:gd fmla="*/ 9466 w 869009" name="connsiteX325"/>
                  <a:gd fmla="*/ 516743 h 2086573" name="connsiteY325"/>
                  <a:gd fmla="*/ 0 w 869009" name="connsiteX326"/>
                  <a:gd fmla="*/ 516743 h 2086573" name="connsiteY326"/>
                  <a:gd fmla="*/ 0 w 869009" name="connsiteX327"/>
                  <a:gd fmla="*/ 498479 h 2086573" name="connsiteY327"/>
                  <a:gd fmla="*/ 9466 w 869009" name="connsiteX328"/>
                  <a:gd fmla="*/ 498479 h 2086573" name="connsiteY328"/>
                  <a:gd fmla="*/ 9466 w 869009" name="connsiteX329"/>
                  <a:gd fmla="*/ 516743 h 2086573" name="connsiteY329"/>
                  <a:gd fmla="*/ 9466 w 869009" name="connsiteX330"/>
                  <a:gd fmla="*/ 480660 h 2086573" name="connsiteY330"/>
                  <a:gd fmla="*/ 0 w 869009" name="connsiteX331"/>
                  <a:gd fmla="*/ 480660 h 2086573" name="connsiteY331"/>
                  <a:gd fmla="*/ 0 w 869009" name="connsiteX332"/>
                  <a:gd fmla="*/ 462396 h 2086573" name="connsiteY332"/>
                  <a:gd fmla="*/ 9466 w 869009" name="connsiteX333"/>
                  <a:gd fmla="*/ 462396 h 2086573" name="connsiteY333"/>
                  <a:gd fmla="*/ 9466 w 869009" name="connsiteX334"/>
                  <a:gd fmla="*/ 480660 h 2086573" name="connsiteY334"/>
                  <a:gd fmla="*/ 9466 w 869009" name="connsiteX335"/>
                  <a:gd fmla="*/ 444132 h 2086573" name="connsiteY335"/>
                  <a:gd fmla="*/ 0 w 869009" name="connsiteX336"/>
                  <a:gd fmla="*/ 444132 h 2086573" name="connsiteY336"/>
                  <a:gd fmla="*/ 0 w 869009" name="connsiteX337"/>
                  <a:gd fmla="*/ 425868 h 2086573" name="connsiteY337"/>
                  <a:gd fmla="*/ 9466 w 869009" name="connsiteX338"/>
                  <a:gd fmla="*/ 425868 h 2086573" name="connsiteY338"/>
                  <a:gd fmla="*/ 9466 w 869009" name="connsiteX339"/>
                  <a:gd fmla="*/ 444132 h 2086573" name="connsiteY339"/>
                  <a:gd fmla="*/ 9466 w 869009" name="connsiteX340"/>
                  <a:gd fmla="*/ 407603 h 2086573" name="connsiteY340"/>
                  <a:gd fmla="*/ 0 w 869009" name="connsiteX341"/>
                  <a:gd fmla="*/ 407603 h 2086573" name="connsiteY341"/>
                  <a:gd fmla="*/ 0 w 869009" name="connsiteX342"/>
                  <a:gd fmla="*/ 389339 h 2086573" name="connsiteY342"/>
                  <a:gd fmla="*/ 9466 w 869009" name="connsiteX343"/>
                  <a:gd fmla="*/ 389339 h 2086573" name="connsiteY343"/>
                  <a:gd fmla="*/ 9466 w 869009" name="connsiteX344"/>
                  <a:gd fmla="*/ 407603 h 2086573" name="connsiteY344"/>
                  <a:gd fmla="*/ 9466 w 869009" name="connsiteX345"/>
                  <a:gd fmla="*/ 371521 h 2086573" name="connsiteY345"/>
                  <a:gd fmla="*/ 0 w 869009" name="connsiteX346"/>
                  <a:gd fmla="*/ 371521 h 2086573" name="connsiteY346"/>
                  <a:gd fmla="*/ 0 w 869009" name="connsiteX347"/>
                  <a:gd fmla="*/ 353256 h 2086573" name="connsiteY347"/>
                  <a:gd fmla="*/ 9466 w 869009" name="connsiteX348"/>
                  <a:gd fmla="*/ 353256 h 2086573" name="connsiteY348"/>
                  <a:gd fmla="*/ 9466 w 869009" name="connsiteX349"/>
                  <a:gd fmla="*/ 371521 h 2086573" name="connsiteY349"/>
                  <a:gd fmla="*/ 9466 w 869009" name="connsiteX350"/>
                  <a:gd fmla="*/ 334992 h 2086573" name="connsiteY350"/>
                  <a:gd fmla="*/ 0 w 869009" name="connsiteX351"/>
                  <a:gd fmla="*/ 334992 h 2086573" name="connsiteY351"/>
                  <a:gd fmla="*/ 0 w 869009" name="connsiteX352"/>
                  <a:gd fmla="*/ 316728 h 2086573" name="connsiteY352"/>
                  <a:gd fmla="*/ 9466 w 869009" name="connsiteX353"/>
                  <a:gd fmla="*/ 316728 h 2086573" name="connsiteY353"/>
                  <a:gd fmla="*/ 9466 w 869009" name="connsiteX354"/>
                  <a:gd fmla="*/ 334992 h 2086573" name="connsiteY354"/>
                  <a:gd fmla="*/ 9466 w 869009" name="connsiteX355"/>
                  <a:gd fmla="*/ 298464 h 2086573" name="connsiteY355"/>
                  <a:gd fmla="*/ 0 w 869009" name="connsiteX356"/>
                  <a:gd fmla="*/ 298464 h 2086573" name="connsiteY356"/>
                  <a:gd fmla="*/ 0 w 869009" name="connsiteX357"/>
                  <a:gd fmla="*/ 280200 h 2086573" name="connsiteY357"/>
                  <a:gd fmla="*/ 9466 w 869009" name="connsiteX358"/>
                  <a:gd fmla="*/ 280200 h 2086573" name="connsiteY358"/>
                  <a:gd fmla="*/ 9466 w 869009" name="connsiteX359"/>
                  <a:gd fmla="*/ 298464 h 2086573" name="connsiteY359"/>
                  <a:gd fmla="*/ 9466 w 869009" name="connsiteX360"/>
                  <a:gd fmla="*/ 262381 h 2086573" name="connsiteY360"/>
                  <a:gd fmla="*/ 0 w 869009" name="connsiteX361"/>
                  <a:gd fmla="*/ 262381 h 2086573" name="connsiteY361"/>
                  <a:gd fmla="*/ 0 w 869009" name="connsiteX362"/>
                  <a:gd fmla="*/ 244117 h 2086573" name="connsiteY362"/>
                  <a:gd fmla="*/ 9466 w 869009" name="connsiteX363"/>
                  <a:gd fmla="*/ 244117 h 2086573" name="connsiteY363"/>
                  <a:gd fmla="*/ 9466 w 869009" name="connsiteX364"/>
                  <a:gd fmla="*/ 262381 h 2086573" name="connsiteY364"/>
                  <a:gd fmla="*/ 9466 w 869009" name="connsiteX365"/>
                  <a:gd fmla="*/ 225852 h 2086573" name="connsiteY365"/>
                  <a:gd fmla="*/ 0 w 869009" name="connsiteX366"/>
                  <a:gd fmla="*/ 225852 h 2086573" name="connsiteY366"/>
                  <a:gd fmla="*/ 0 w 869009" name="connsiteX367"/>
                  <a:gd fmla="*/ 207588 h 2086573" name="connsiteY367"/>
                  <a:gd fmla="*/ 9466 w 869009" name="connsiteX368"/>
                  <a:gd fmla="*/ 207588 h 2086573" name="connsiteY368"/>
                  <a:gd fmla="*/ 9466 w 869009" name="connsiteX369"/>
                  <a:gd fmla="*/ 225852 h 2086573" name="connsiteY369"/>
                  <a:gd fmla="*/ 9466 w 869009" name="connsiteX370"/>
                  <a:gd fmla="*/ 189324 h 2086573" name="connsiteY370"/>
                  <a:gd fmla="*/ 0 w 869009" name="connsiteX371"/>
                  <a:gd fmla="*/ 189324 h 2086573" name="connsiteY371"/>
                  <a:gd fmla="*/ 0 w 869009" name="connsiteX372"/>
                  <a:gd fmla="*/ 171060 h 2086573" name="connsiteY372"/>
                  <a:gd fmla="*/ 9466 w 869009" name="connsiteX373"/>
                  <a:gd fmla="*/ 171060 h 2086573" name="connsiteY373"/>
                  <a:gd fmla="*/ 9466 w 869009" name="connsiteX374"/>
                  <a:gd fmla="*/ 189324 h 2086573" name="connsiteY374"/>
                  <a:gd fmla="*/ 9466 w 869009" name="connsiteX375"/>
                  <a:gd fmla="*/ 153241 h 2086573" name="connsiteY375"/>
                  <a:gd fmla="*/ 0 w 869009" name="connsiteX376"/>
                  <a:gd fmla="*/ 153241 h 2086573" name="connsiteY376"/>
                  <a:gd fmla="*/ 0 w 869009" name="connsiteX377"/>
                  <a:gd fmla="*/ 134977 h 2086573" name="connsiteY377"/>
                  <a:gd fmla="*/ 9466 w 869009" name="connsiteX378"/>
                  <a:gd fmla="*/ 134977 h 2086573" name="connsiteY378"/>
                  <a:gd fmla="*/ 9466 w 869009" name="connsiteX379"/>
                  <a:gd fmla="*/ 153241 h 2086573" name="connsiteY379"/>
                  <a:gd fmla="*/ 9940 w 869009" name="connsiteX380"/>
                  <a:gd fmla="*/ 116713 h 2086573" name="connsiteY380"/>
                  <a:gd fmla="*/ 0 w 869009" name="connsiteX381"/>
                  <a:gd fmla="*/ 116713 h 2086573" name="connsiteY381"/>
                  <a:gd fmla="*/ 2367 w 869009" name="connsiteX382"/>
                  <a:gd fmla="*/ 98003 h 2086573" name="connsiteY382"/>
                  <a:gd fmla="*/ 11833 w 869009" name="connsiteX383"/>
                  <a:gd fmla="*/ 99785 h 2086573" name="connsiteY383"/>
                  <a:gd fmla="*/ 9940 w 869009" name="connsiteX384"/>
                  <a:gd fmla="*/ 116713 h 2086573" name="connsiteY384"/>
                  <a:gd fmla="*/ 17039 w 869009" name="connsiteX385"/>
                  <a:gd fmla="*/ 82857 h 2086573" name="connsiteY385"/>
                  <a:gd fmla="*/ 7573 w 869009" name="connsiteX386"/>
                  <a:gd fmla="*/ 79739 h 2086573" name="connsiteY386"/>
                  <a:gd fmla="*/ 16093 w 869009" name="connsiteX387"/>
                  <a:gd fmla="*/ 62366 h 2086573" name="connsiteY387"/>
                  <a:gd fmla="*/ 24612 w 869009" name="connsiteX388"/>
                  <a:gd fmla="*/ 66820 h 2086573" name="connsiteY388"/>
                  <a:gd fmla="*/ 17039 w 869009" name="connsiteX389"/>
                  <a:gd fmla="*/ 82857 h 2086573" name="connsiteY389"/>
                  <a:gd fmla="*/ 34552 w 869009" name="connsiteX390"/>
                  <a:gd fmla="*/ 52120 h 2086573" name="connsiteY390"/>
                  <a:gd fmla="*/ 26979 w 869009" name="connsiteX391"/>
                  <a:gd fmla="*/ 46774 h 2086573" name="connsiteY391"/>
                  <a:gd fmla="*/ 40705 w 869009" name="connsiteX392"/>
                  <a:gd fmla="*/ 32965 h 2086573" name="connsiteY392"/>
                  <a:gd fmla="*/ 47332 w 869009" name="connsiteX393"/>
                  <a:gd fmla="*/ 39201 h 2086573" name="connsiteY393"/>
                  <a:gd fmla="*/ 34552 w 869009" name="connsiteX394"/>
                  <a:gd fmla="*/ 52120 h 2086573" name="connsiteY394"/>
                  <a:gd fmla="*/ 61531 w 869009" name="connsiteX395"/>
                  <a:gd fmla="*/ 28510 h 2086573" name="connsiteY395"/>
                  <a:gd fmla="*/ 56325 w 869009" name="connsiteX396"/>
                  <a:gd fmla="*/ 20937 h 2086573" name="connsiteY396"/>
                  <a:gd fmla="*/ 73837 w 869009" name="connsiteX397"/>
                  <a:gd fmla="*/ 11582 h 2086573" name="connsiteY397"/>
                  <a:gd fmla="*/ 78097 w 869009" name="connsiteX398"/>
                  <a:gd fmla="*/ 19601 h 2086573" name="connsiteY398"/>
                  <a:gd fmla="*/ 61531 w 869009" name="connsiteX399"/>
                  <a:gd fmla="*/ 28510 h 2086573" name="connsiteY399"/>
                  <a:gd fmla="*/ 95137 w 869009" name="connsiteX400"/>
                  <a:gd fmla="*/ 13364 h 2086573" name="connsiteY400"/>
                  <a:gd fmla="*/ 92297 w 869009" name="connsiteX401"/>
                  <a:gd fmla="*/ 4455 h 2086573" name="connsiteY401"/>
                  <a:gd fmla="*/ 111703 w 869009" name="connsiteX402"/>
                  <a:gd fmla="*/ 445 h 2086573" name="connsiteY402"/>
                  <a:gd fmla="*/ 113123 w 869009" name="connsiteX403"/>
                  <a:gd fmla="*/ 9355 h 2086573" name="connsiteY403"/>
                  <a:gd fmla="*/ 95137 w 869009" name="connsiteX404"/>
                  <a:gd fmla="*/ 13364 h 2086573" name="connsiteY404"/>
                  <a:gd fmla="*/ 460537 w 869009" name="connsiteX405"/>
                  <a:gd fmla="*/ 8909 h 2086573" name="connsiteY405"/>
                  <a:gd fmla="*/ 441131 w 869009" name="connsiteX406"/>
                  <a:gd fmla="*/ 8909 h 2086573" name="connsiteY406"/>
                  <a:gd fmla="*/ 441131 w 869009" name="connsiteX407"/>
                  <a:gd fmla="*/ 0 h 2086573" name="connsiteY407"/>
                  <a:gd fmla="*/ 460537 w 869009" name="connsiteX408"/>
                  <a:gd fmla="*/ 0 h 2086573" name="connsiteY408"/>
                  <a:gd fmla="*/ 460537 w 869009" name="connsiteX409"/>
                  <a:gd fmla="*/ 8909 h 2086573" name="connsiteY409"/>
                  <a:gd fmla="*/ 421725 w 869009" name="connsiteX410"/>
                  <a:gd fmla="*/ 8909 h 2086573" name="connsiteY410"/>
                  <a:gd fmla="*/ 402793 w 869009" name="connsiteX411"/>
                  <a:gd fmla="*/ 8909 h 2086573" name="connsiteY411"/>
                  <a:gd fmla="*/ 402793 w 869009" name="connsiteX412"/>
                  <a:gd fmla="*/ 0 h 2086573" name="connsiteY412"/>
                  <a:gd fmla="*/ 422199 w 869009" name="connsiteX413"/>
                  <a:gd fmla="*/ 0 h 2086573" name="connsiteY413"/>
                  <a:gd fmla="*/ 422199 w 869009" name="connsiteX414"/>
                  <a:gd fmla="*/ 8909 h 2086573" name="connsiteY414"/>
                  <a:gd fmla="*/ 383387 w 869009" name="connsiteX415"/>
                  <a:gd fmla="*/ 8909 h 2086573" name="connsiteY415"/>
                  <a:gd fmla="*/ 363981 w 869009" name="connsiteX416"/>
                  <a:gd fmla="*/ 8909 h 2086573" name="connsiteY416"/>
                  <a:gd fmla="*/ 363981 w 869009" name="connsiteX417"/>
                  <a:gd fmla="*/ 0 h 2086573" name="connsiteY417"/>
                  <a:gd fmla="*/ 383387 w 869009" name="connsiteX418"/>
                  <a:gd fmla="*/ 0 h 2086573" name="connsiteY418"/>
                  <a:gd fmla="*/ 383387 w 869009" name="connsiteX419"/>
                  <a:gd fmla="*/ 8909 h 2086573" name="connsiteY419"/>
                  <a:gd fmla="*/ 344575 w 869009" name="connsiteX420"/>
                  <a:gd fmla="*/ 8909 h 2086573" name="connsiteY420"/>
                  <a:gd fmla="*/ 325169 w 869009" name="connsiteX421"/>
                  <a:gd fmla="*/ 8909 h 2086573" name="connsiteY421"/>
                  <a:gd fmla="*/ 325169 w 869009" name="connsiteX422"/>
                  <a:gd fmla="*/ 0 h 2086573" name="connsiteY422"/>
                  <a:gd fmla="*/ 344575 w 869009" name="connsiteX423"/>
                  <a:gd fmla="*/ 0 h 2086573" name="connsiteY423"/>
                  <a:gd fmla="*/ 344575 w 869009" name="connsiteX424"/>
                  <a:gd fmla="*/ 8909 h 2086573" name="connsiteY424"/>
                  <a:gd fmla="*/ 305763 w 869009" name="connsiteX425"/>
                  <a:gd fmla="*/ 8909 h 2086573" name="connsiteY425"/>
                  <a:gd fmla="*/ 286830 w 869009" name="connsiteX426"/>
                  <a:gd fmla="*/ 8909 h 2086573" name="connsiteY426"/>
                  <a:gd fmla="*/ 286830 w 869009" name="connsiteX427"/>
                  <a:gd fmla="*/ 0 h 2086573" name="connsiteY427"/>
                  <a:gd fmla="*/ 306236 w 869009" name="connsiteX428"/>
                  <a:gd fmla="*/ 0 h 2086573" name="connsiteY428"/>
                  <a:gd fmla="*/ 306236 w 869009" name="connsiteX429"/>
                  <a:gd fmla="*/ 8909 h 2086573" name="connsiteY429"/>
                  <a:gd fmla="*/ 267424 w 869009" name="connsiteX430"/>
                  <a:gd fmla="*/ 8909 h 2086573" name="connsiteY430"/>
                  <a:gd fmla="*/ 248018 w 869009" name="connsiteX431"/>
                  <a:gd fmla="*/ 8909 h 2086573" name="connsiteY431"/>
                  <a:gd fmla="*/ 248018 w 869009" name="connsiteX432"/>
                  <a:gd fmla="*/ 0 h 2086573" name="connsiteY432"/>
                  <a:gd fmla="*/ 267424 w 869009" name="connsiteX433"/>
                  <a:gd fmla="*/ 0 h 2086573" name="connsiteY433"/>
                  <a:gd fmla="*/ 267424 w 869009" name="connsiteX434"/>
                  <a:gd fmla="*/ 8909 h 2086573" name="connsiteY434"/>
                  <a:gd fmla="*/ 228612 w 869009" name="connsiteX435"/>
                  <a:gd fmla="*/ 8909 h 2086573" name="connsiteY435"/>
                  <a:gd fmla="*/ 209206 w 869009" name="connsiteX436"/>
                  <a:gd fmla="*/ 8909 h 2086573" name="connsiteY436"/>
                  <a:gd fmla="*/ 209206 w 869009" name="connsiteX437"/>
                  <a:gd fmla="*/ 0 h 2086573" name="connsiteY437"/>
                  <a:gd fmla="*/ 228612 w 869009" name="connsiteX438"/>
                  <a:gd fmla="*/ 0 h 2086573" name="connsiteY438"/>
                  <a:gd fmla="*/ 228612 w 869009" name="connsiteX439"/>
                  <a:gd fmla="*/ 8909 h 2086573" name="connsiteY439"/>
                  <a:gd fmla="*/ 189800 w 869009" name="connsiteX440"/>
                  <a:gd fmla="*/ 8909 h 2086573" name="connsiteY440"/>
                  <a:gd fmla="*/ 170867 w 869009" name="connsiteX441"/>
                  <a:gd fmla="*/ 8909 h 2086573" name="connsiteY441"/>
                  <a:gd fmla="*/ 170867 w 869009" name="connsiteX442"/>
                  <a:gd fmla="*/ 0 h 2086573" name="connsiteY442"/>
                  <a:gd fmla="*/ 190273 w 869009" name="connsiteX443"/>
                  <a:gd fmla="*/ 0 h 2086573" name="connsiteY443"/>
                  <a:gd fmla="*/ 190273 w 869009" name="connsiteX444"/>
                  <a:gd fmla="*/ 8909 h 2086573" name="connsiteY444"/>
                  <a:gd fmla="*/ 151461 w 869009" name="connsiteX445"/>
                  <a:gd fmla="*/ 8909 h 2086573" name="connsiteY445"/>
                  <a:gd fmla="*/ 132055 w 869009" name="connsiteX446"/>
                  <a:gd fmla="*/ 8909 h 2086573" name="connsiteY446"/>
                  <a:gd fmla="*/ 132055 w 869009" name="connsiteX447"/>
                  <a:gd fmla="*/ 0 h 2086573" name="connsiteY447"/>
                  <a:gd fmla="*/ 151461 w 869009" name="connsiteX448"/>
                  <a:gd fmla="*/ 0 h 2086573" name="connsiteY448"/>
                  <a:gd fmla="*/ 151461 w 869009" name="connsiteX449"/>
                  <a:gd fmla="*/ 8909 h 2086573" name="connsiteY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</a:cxnLst>
                <a:rect b="b" l="l" r="r" t="t"/>
                <a:pathLst>
                  <a:path h="2086573" w="869009">
                    <a:moveTo>
                      <a:pt x="127796" y="2086574"/>
                    </a:moveTo>
                    <a:cubicBezTo>
                      <a:pt x="123536" y="2086574"/>
                      <a:pt x="118803" y="2086128"/>
                      <a:pt x="114543" y="2085683"/>
                    </a:cubicBezTo>
                    <a:lnTo>
                      <a:pt x="115489" y="2076773"/>
                    </a:lnTo>
                    <a:cubicBezTo>
                      <a:pt x="119749" y="2077219"/>
                      <a:pt x="124482" y="2077664"/>
                      <a:pt x="128269" y="2077219"/>
                    </a:cubicBezTo>
                    <a:lnTo>
                      <a:pt x="134422" y="2077219"/>
                    </a:lnTo>
                    <a:lnTo>
                      <a:pt x="134422" y="2086128"/>
                    </a:lnTo>
                    <a:lnTo>
                      <a:pt x="128742" y="2086128"/>
                    </a:lnTo>
                    <a:cubicBezTo>
                      <a:pt x="128269" y="2086574"/>
                      <a:pt x="128269" y="2086574"/>
                      <a:pt x="127796" y="2086574"/>
                    </a:cubicBezTo>
                    <a:close/>
                    <a:moveTo>
                      <a:pt x="869010" y="2086574"/>
                    </a:moveTo>
                    <a:lnTo>
                      <a:pt x="849604" y="2086574"/>
                    </a:lnTo>
                    <a:lnTo>
                      <a:pt x="849604" y="2077664"/>
                    </a:lnTo>
                    <a:lnTo>
                      <a:pt x="869010" y="2077664"/>
                    </a:lnTo>
                    <a:lnTo>
                      <a:pt x="869010" y="2086574"/>
                    </a:lnTo>
                    <a:close/>
                    <a:moveTo>
                      <a:pt x="830198" y="2086574"/>
                    </a:moveTo>
                    <a:lnTo>
                      <a:pt x="810792" y="2086574"/>
                    </a:lnTo>
                    <a:lnTo>
                      <a:pt x="810792" y="2077664"/>
                    </a:lnTo>
                    <a:lnTo>
                      <a:pt x="830198" y="2077664"/>
                    </a:lnTo>
                    <a:lnTo>
                      <a:pt x="830198" y="2086574"/>
                    </a:lnTo>
                    <a:close/>
                    <a:moveTo>
                      <a:pt x="791386" y="2086574"/>
                    </a:moveTo>
                    <a:lnTo>
                      <a:pt x="771980" y="2086574"/>
                    </a:lnTo>
                    <a:lnTo>
                      <a:pt x="771980" y="2077664"/>
                    </a:lnTo>
                    <a:lnTo>
                      <a:pt x="791386" y="2077664"/>
                    </a:lnTo>
                    <a:lnTo>
                      <a:pt x="791386" y="2086574"/>
                    </a:lnTo>
                    <a:close/>
                    <a:moveTo>
                      <a:pt x="753047" y="2086574"/>
                    </a:moveTo>
                    <a:lnTo>
                      <a:pt x="733641" y="2086574"/>
                    </a:lnTo>
                    <a:lnTo>
                      <a:pt x="733641" y="2077664"/>
                    </a:lnTo>
                    <a:lnTo>
                      <a:pt x="753047" y="2077664"/>
                    </a:lnTo>
                    <a:lnTo>
                      <a:pt x="753047" y="2086574"/>
                    </a:lnTo>
                    <a:close/>
                    <a:moveTo>
                      <a:pt x="714235" y="2086574"/>
                    </a:moveTo>
                    <a:lnTo>
                      <a:pt x="694829" y="2086574"/>
                    </a:lnTo>
                    <a:lnTo>
                      <a:pt x="694829" y="2077664"/>
                    </a:lnTo>
                    <a:lnTo>
                      <a:pt x="714235" y="2077664"/>
                    </a:lnTo>
                    <a:lnTo>
                      <a:pt x="714235" y="2086574"/>
                    </a:lnTo>
                    <a:close/>
                    <a:moveTo>
                      <a:pt x="675423" y="2086574"/>
                    </a:moveTo>
                    <a:lnTo>
                      <a:pt x="656017" y="2086574"/>
                    </a:lnTo>
                    <a:lnTo>
                      <a:pt x="656017" y="2077664"/>
                    </a:lnTo>
                    <a:lnTo>
                      <a:pt x="675423" y="2077664"/>
                    </a:lnTo>
                    <a:lnTo>
                      <a:pt x="675423" y="2086574"/>
                    </a:lnTo>
                    <a:close/>
                    <a:moveTo>
                      <a:pt x="637085" y="2086574"/>
                    </a:moveTo>
                    <a:lnTo>
                      <a:pt x="617679" y="2086574"/>
                    </a:lnTo>
                    <a:lnTo>
                      <a:pt x="617679" y="2077664"/>
                    </a:lnTo>
                    <a:lnTo>
                      <a:pt x="637085" y="2077664"/>
                    </a:lnTo>
                    <a:lnTo>
                      <a:pt x="637085" y="2086574"/>
                    </a:lnTo>
                    <a:close/>
                    <a:moveTo>
                      <a:pt x="598273" y="2086574"/>
                    </a:moveTo>
                    <a:lnTo>
                      <a:pt x="578867" y="2086574"/>
                    </a:lnTo>
                    <a:lnTo>
                      <a:pt x="578867" y="2077664"/>
                    </a:lnTo>
                    <a:lnTo>
                      <a:pt x="598273" y="2077664"/>
                    </a:lnTo>
                    <a:lnTo>
                      <a:pt x="598273" y="2086574"/>
                    </a:lnTo>
                    <a:close/>
                    <a:moveTo>
                      <a:pt x="559461" y="2086574"/>
                    </a:moveTo>
                    <a:lnTo>
                      <a:pt x="540055" y="2086574"/>
                    </a:lnTo>
                    <a:lnTo>
                      <a:pt x="540055" y="2077664"/>
                    </a:lnTo>
                    <a:lnTo>
                      <a:pt x="559461" y="2077664"/>
                    </a:lnTo>
                    <a:lnTo>
                      <a:pt x="559461" y="2086574"/>
                    </a:lnTo>
                    <a:close/>
                    <a:moveTo>
                      <a:pt x="521122" y="2086574"/>
                    </a:moveTo>
                    <a:lnTo>
                      <a:pt x="501716" y="2086574"/>
                    </a:lnTo>
                    <a:lnTo>
                      <a:pt x="501716" y="2077664"/>
                    </a:lnTo>
                    <a:lnTo>
                      <a:pt x="521122" y="2077664"/>
                    </a:lnTo>
                    <a:lnTo>
                      <a:pt x="521122" y="2086574"/>
                    </a:lnTo>
                    <a:close/>
                    <a:moveTo>
                      <a:pt x="482310" y="2086574"/>
                    </a:moveTo>
                    <a:lnTo>
                      <a:pt x="462904" y="2086574"/>
                    </a:lnTo>
                    <a:lnTo>
                      <a:pt x="462904" y="2077664"/>
                    </a:lnTo>
                    <a:lnTo>
                      <a:pt x="482310" y="2077664"/>
                    </a:lnTo>
                    <a:lnTo>
                      <a:pt x="482310" y="2086574"/>
                    </a:lnTo>
                    <a:close/>
                    <a:moveTo>
                      <a:pt x="443498" y="2086574"/>
                    </a:moveTo>
                    <a:lnTo>
                      <a:pt x="424565" y="2086574"/>
                    </a:lnTo>
                    <a:lnTo>
                      <a:pt x="424565" y="2077664"/>
                    </a:lnTo>
                    <a:lnTo>
                      <a:pt x="443971" y="2077664"/>
                    </a:lnTo>
                    <a:lnTo>
                      <a:pt x="443971" y="2086574"/>
                    </a:lnTo>
                    <a:close/>
                    <a:moveTo>
                      <a:pt x="405159" y="2086574"/>
                    </a:moveTo>
                    <a:lnTo>
                      <a:pt x="385753" y="2086574"/>
                    </a:lnTo>
                    <a:lnTo>
                      <a:pt x="385753" y="2077664"/>
                    </a:lnTo>
                    <a:lnTo>
                      <a:pt x="405159" y="2077664"/>
                    </a:lnTo>
                    <a:lnTo>
                      <a:pt x="405159" y="2086574"/>
                    </a:lnTo>
                    <a:close/>
                    <a:moveTo>
                      <a:pt x="366347" y="2086574"/>
                    </a:moveTo>
                    <a:lnTo>
                      <a:pt x="346941" y="2086574"/>
                    </a:lnTo>
                    <a:lnTo>
                      <a:pt x="346941" y="2077664"/>
                    </a:lnTo>
                    <a:lnTo>
                      <a:pt x="366347" y="2077664"/>
                    </a:lnTo>
                    <a:lnTo>
                      <a:pt x="366347" y="2086574"/>
                    </a:lnTo>
                    <a:close/>
                    <a:moveTo>
                      <a:pt x="327535" y="2086574"/>
                    </a:moveTo>
                    <a:lnTo>
                      <a:pt x="308603" y="2086574"/>
                    </a:lnTo>
                    <a:lnTo>
                      <a:pt x="308603" y="2077664"/>
                    </a:lnTo>
                    <a:lnTo>
                      <a:pt x="328009" y="2077664"/>
                    </a:lnTo>
                    <a:lnTo>
                      <a:pt x="328009" y="2086574"/>
                    </a:lnTo>
                    <a:close/>
                    <a:moveTo>
                      <a:pt x="289197" y="2086574"/>
                    </a:moveTo>
                    <a:lnTo>
                      <a:pt x="269791" y="2086574"/>
                    </a:lnTo>
                    <a:lnTo>
                      <a:pt x="269791" y="2077664"/>
                    </a:lnTo>
                    <a:lnTo>
                      <a:pt x="289197" y="2077664"/>
                    </a:lnTo>
                    <a:lnTo>
                      <a:pt x="289197" y="2086574"/>
                    </a:lnTo>
                    <a:close/>
                    <a:moveTo>
                      <a:pt x="250385" y="2086574"/>
                    </a:moveTo>
                    <a:lnTo>
                      <a:pt x="230979" y="2086574"/>
                    </a:lnTo>
                    <a:lnTo>
                      <a:pt x="230979" y="2077664"/>
                    </a:lnTo>
                    <a:lnTo>
                      <a:pt x="250385" y="2077664"/>
                    </a:lnTo>
                    <a:lnTo>
                      <a:pt x="250385" y="2086574"/>
                    </a:lnTo>
                    <a:close/>
                    <a:moveTo>
                      <a:pt x="211573" y="2086574"/>
                    </a:moveTo>
                    <a:lnTo>
                      <a:pt x="192640" y="2086574"/>
                    </a:lnTo>
                    <a:lnTo>
                      <a:pt x="192640" y="2077664"/>
                    </a:lnTo>
                    <a:lnTo>
                      <a:pt x="212046" y="2077664"/>
                    </a:lnTo>
                    <a:lnTo>
                      <a:pt x="212046" y="2086574"/>
                    </a:lnTo>
                    <a:close/>
                    <a:moveTo>
                      <a:pt x="173234" y="2086574"/>
                    </a:moveTo>
                    <a:lnTo>
                      <a:pt x="153828" y="2086574"/>
                    </a:lnTo>
                    <a:lnTo>
                      <a:pt x="153828" y="2077664"/>
                    </a:lnTo>
                    <a:lnTo>
                      <a:pt x="173234" y="2077664"/>
                    </a:lnTo>
                    <a:lnTo>
                      <a:pt x="173234" y="2086574"/>
                    </a:lnTo>
                    <a:close/>
                    <a:moveTo>
                      <a:pt x="94663" y="2082564"/>
                    </a:moveTo>
                    <a:cubicBezTo>
                      <a:pt x="88037" y="2080782"/>
                      <a:pt x="81884" y="2078555"/>
                      <a:pt x="75731" y="2076328"/>
                    </a:cubicBezTo>
                    <a:lnTo>
                      <a:pt x="79517" y="2067864"/>
                    </a:lnTo>
                    <a:cubicBezTo>
                      <a:pt x="85197" y="2070091"/>
                      <a:pt x="90877" y="2072319"/>
                      <a:pt x="97030" y="2073655"/>
                    </a:cubicBezTo>
                    <a:lnTo>
                      <a:pt x="94663" y="2082564"/>
                    </a:lnTo>
                    <a:close/>
                    <a:moveTo>
                      <a:pt x="58218" y="2066973"/>
                    </a:moveTo>
                    <a:cubicBezTo>
                      <a:pt x="53011" y="2063409"/>
                      <a:pt x="47332" y="2059846"/>
                      <a:pt x="42599" y="2055391"/>
                    </a:cubicBezTo>
                    <a:lnTo>
                      <a:pt x="49225" y="2048709"/>
                    </a:lnTo>
                    <a:cubicBezTo>
                      <a:pt x="53958" y="2052718"/>
                      <a:pt x="58691" y="2056282"/>
                      <a:pt x="63898" y="2059400"/>
                    </a:cubicBezTo>
                    <a:lnTo>
                      <a:pt x="58218" y="2066973"/>
                    </a:lnTo>
                    <a:close/>
                    <a:moveTo>
                      <a:pt x="28872" y="2042027"/>
                    </a:moveTo>
                    <a:cubicBezTo>
                      <a:pt x="24612" y="2037127"/>
                      <a:pt x="20826" y="2031781"/>
                      <a:pt x="17513" y="2026435"/>
                    </a:cubicBezTo>
                    <a:lnTo>
                      <a:pt x="26032" y="2021981"/>
                    </a:lnTo>
                    <a:cubicBezTo>
                      <a:pt x="28872" y="2026881"/>
                      <a:pt x="32659" y="2031781"/>
                      <a:pt x="36445" y="2036236"/>
                    </a:cubicBezTo>
                    <a:lnTo>
                      <a:pt x="28872" y="2042027"/>
                    </a:lnTo>
                    <a:close/>
                    <a:moveTo>
                      <a:pt x="8520" y="2009062"/>
                    </a:moveTo>
                    <a:cubicBezTo>
                      <a:pt x="6153" y="2003271"/>
                      <a:pt x="4260" y="1997035"/>
                      <a:pt x="2840" y="1990798"/>
                    </a:cubicBezTo>
                    <a:lnTo>
                      <a:pt x="12306" y="1989016"/>
                    </a:lnTo>
                    <a:cubicBezTo>
                      <a:pt x="13726" y="1994807"/>
                      <a:pt x="15619" y="2000598"/>
                      <a:pt x="17513" y="2005944"/>
                    </a:cubicBezTo>
                    <a:lnTo>
                      <a:pt x="8520" y="2009062"/>
                    </a:lnTo>
                    <a:close/>
                    <a:moveTo>
                      <a:pt x="0" y="1972534"/>
                    </a:moveTo>
                    <a:cubicBezTo>
                      <a:pt x="0" y="1970306"/>
                      <a:pt x="0" y="1968079"/>
                      <a:pt x="0" y="1965852"/>
                    </a:cubicBezTo>
                    <a:lnTo>
                      <a:pt x="0" y="1954269"/>
                    </a:lnTo>
                    <a:lnTo>
                      <a:pt x="9466" y="1954269"/>
                    </a:lnTo>
                    <a:lnTo>
                      <a:pt x="9466" y="1965852"/>
                    </a:lnTo>
                    <a:cubicBezTo>
                      <a:pt x="9466" y="1968079"/>
                      <a:pt x="9466" y="1970306"/>
                      <a:pt x="9466" y="1972088"/>
                    </a:cubicBezTo>
                    <a:lnTo>
                      <a:pt x="0" y="1972534"/>
                    </a:lnTo>
                    <a:close/>
                    <a:moveTo>
                      <a:pt x="9466" y="1936005"/>
                    </a:moveTo>
                    <a:lnTo>
                      <a:pt x="0" y="1936005"/>
                    </a:lnTo>
                    <a:lnTo>
                      <a:pt x="0" y="1917741"/>
                    </a:lnTo>
                    <a:lnTo>
                      <a:pt x="9466" y="1917741"/>
                    </a:lnTo>
                    <a:lnTo>
                      <a:pt x="9466" y="1936005"/>
                    </a:lnTo>
                    <a:close/>
                    <a:moveTo>
                      <a:pt x="9466" y="1899477"/>
                    </a:moveTo>
                    <a:lnTo>
                      <a:pt x="0" y="1899477"/>
                    </a:lnTo>
                    <a:lnTo>
                      <a:pt x="0" y="1881213"/>
                    </a:lnTo>
                    <a:lnTo>
                      <a:pt x="9466" y="1881213"/>
                    </a:lnTo>
                    <a:lnTo>
                      <a:pt x="9466" y="1899477"/>
                    </a:lnTo>
                    <a:close/>
                    <a:moveTo>
                      <a:pt x="9466" y="1862948"/>
                    </a:moveTo>
                    <a:lnTo>
                      <a:pt x="0" y="1862948"/>
                    </a:lnTo>
                    <a:lnTo>
                      <a:pt x="0" y="1844684"/>
                    </a:lnTo>
                    <a:lnTo>
                      <a:pt x="9466" y="1844684"/>
                    </a:lnTo>
                    <a:lnTo>
                      <a:pt x="9466" y="1862948"/>
                    </a:lnTo>
                    <a:close/>
                    <a:moveTo>
                      <a:pt x="9466" y="1826865"/>
                    </a:moveTo>
                    <a:lnTo>
                      <a:pt x="0" y="1826865"/>
                    </a:lnTo>
                    <a:lnTo>
                      <a:pt x="0" y="1808601"/>
                    </a:lnTo>
                    <a:lnTo>
                      <a:pt x="9466" y="1808601"/>
                    </a:lnTo>
                    <a:lnTo>
                      <a:pt x="9466" y="1826865"/>
                    </a:lnTo>
                    <a:close/>
                    <a:moveTo>
                      <a:pt x="9466" y="1790337"/>
                    </a:moveTo>
                    <a:lnTo>
                      <a:pt x="0" y="1790337"/>
                    </a:lnTo>
                    <a:lnTo>
                      <a:pt x="0" y="1772073"/>
                    </a:lnTo>
                    <a:lnTo>
                      <a:pt x="9466" y="1772073"/>
                    </a:lnTo>
                    <a:lnTo>
                      <a:pt x="9466" y="1790337"/>
                    </a:lnTo>
                    <a:close/>
                    <a:moveTo>
                      <a:pt x="9466" y="1753809"/>
                    </a:moveTo>
                    <a:lnTo>
                      <a:pt x="0" y="1753809"/>
                    </a:lnTo>
                    <a:lnTo>
                      <a:pt x="0" y="1735545"/>
                    </a:lnTo>
                    <a:lnTo>
                      <a:pt x="9466" y="1735545"/>
                    </a:lnTo>
                    <a:lnTo>
                      <a:pt x="9466" y="1753809"/>
                    </a:lnTo>
                    <a:close/>
                    <a:moveTo>
                      <a:pt x="9466" y="1717726"/>
                    </a:moveTo>
                    <a:lnTo>
                      <a:pt x="0" y="1717726"/>
                    </a:lnTo>
                    <a:lnTo>
                      <a:pt x="0" y="1699462"/>
                    </a:lnTo>
                    <a:lnTo>
                      <a:pt x="9466" y="1699462"/>
                    </a:lnTo>
                    <a:lnTo>
                      <a:pt x="9466" y="1717726"/>
                    </a:lnTo>
                    <a:close/>
                    <a:moveTo>
                      <a:pt x="9466" y="1681197"/>
                    </a:moveTo>
                    <a:lnTo>
                      <a:pt x="0" y="1681197"/>
                    </a:lnTo>
                    <a:lnTo>
                      <a:pt x="0" y="1662933"/>
                    </a:lnTo>
                    <a:lnTo>
                      <a:pt x="9466" y="1662933"/>
                    </a:lnTo>
                    <a:lnTo>
                      <a:pt x="9466" y="1681197"/>
                    </a:lnTo>
                    <a:close/>
                    <a:moveTo>
                      <a:pt x="9466" y="1644669"/>
                    </a:moveTo>
                    <a:lnTo>
                      <a:pt x="0" y="1644669"/>
                    </a:lnTo>
                    <a:lnTo>
                      <a:pt x="0" y="1626405"/>
                    </a:lnTo>
                    <a:lnTo>
                      <a:pt x="9466" y="1626405"/>
                    </a:lnTo>
                    <a:lnTo>
                      <a:pt x="9466" y="1644669"/>
                    </a:lnTo>
                    <a:close/>
                    <a:moveTo>
                      <a:pt x="9466" y="1608586"/>
                    </a:moveTo>
                    <a:lnTo>
                      <a:pt x="0" y="1608586"/>
                    </a:lnTo>
                    <a:lnTo>
                      <a:pt x="0" y="1590322"/>
                    </a:lnTo>
                    <a:lnTo>
                      <a:pt x="9466" y="1590322"/>
                    </a:lnTo>
                    <a:lnTo>
                      <a:pt x="9466" y="1608586"/>
                    </a:lnTo>
                    <a:close/>
                    <a:moveTo>
                      <a:pt x="9466" y="1572058"/>
                    </a:moveTo>
                    <a:lnTo>
                      <a:pt x="0" y="1572058"/>
                    </a:lnTo>
                    <a:lnTo>
                      <a:pt x="0" y="1553794"/>
                    </a:lnTo>
                    <a:lnTo>
                      <a:pt x="9466" y="1553794"/>
                    </a:lnTo>
                    <a:lnTo>
                      <a:pt x="9466" y="1572058"/>
                    </a:lnTo>
                    <a:close/>
                    <a:moveTo>
                      <a:pt x="9466" y="1535529"/>
                    </a:moveTo>
                    <a:lnTo>
                      <a:pt x="0" y="1535529"/>
                    </a:lnTo>
                    <a:lnTo>
                      <a:pt x="0" y="1517265"/>
                    </a:lnTo>
                    <a:lnTo>
                      <a:pt x="9466" y="1517265"/>
                    </a:lnTo>
                    <a:lnTo>
                      <a:pt x="9466" y="1535529"/>
                    </a:lnTo>
                    <a:close/>
                    <a:moveTo>
                      <a:pt x="9466" y="1499446"/>
                    </a:moveTo>
                    <a:lnTo>
                      <a:pt x="0" y="1499446"/>
                    </a:lnTo>
                    <a:lnTo>
                      <a:pt x="0" y="1481182"/>
                    </a:lnTo>
                    <a:lnTo>
                      <a:pt x="9466" y="1481182"/>
                    </a:lnTo>
                    <a:lnTo>
                      <a:pt x="9466" y="1499446"/>
                    </a:lnTo>
                    <a:close/>
                    <a:moveTo>
                      <a:pt x="9466" y="1462918"/>
                    </a:moveTo>
                    <a:lnTo>
                      <a:pt x="0" y="1462918"/>
                    </a:lnTo>
                    <a:lnTo>
                      <a:pt x="0" y="1444654"/>
                    </a:lnTo>
                    <a:lnTo>
                      <a:pt x="9466" y="1444654"/>
                    </a:lnTo>
                    <a:lnTo>
                      <a:pt x="9466" y="1462918"/>
                    </a:lnTo>
                    <a:close/>
                    <a:moveTo>
                      <a:pt x="9466" y="1426390"/>
                    </a:moveTo>
                    <a:lnTo>
                      <a:pt x="0" y="1426390"/>
                    </a:lnTo>
                    <a:lnTo>
                      <a:pt x="0" y="1408125"/>
                    </a:lnTo>
                    <a:lnTo>
                      <a:pt x="9466" y="1408125"/>
                    </a:lnTo>
                    <a:lnTo>
                      <a:pt x="9466" y="1426390"/>
                    </a:lnTo>
                    <a:close/>
                    <a:moveTo>
                      <a:pt x="9466" y="1390307"/>
                    </a:moveTo>
                    <a:lnTo>
                      <a:pt x="0" y="1390307"/>
                    </a:lnTo>
                    <a:lnTo>
                      <a:pt x="0" y="1372042"/>
                    </a:lnTo>
                    <a:lnTo>
                      <a:pt x="9466" y="1372042"/>
                    </a:lnTo>
                    <a:lnTo>
                      <a:pt x="9466" y="1390307"/>
                    </a:lnTo>
                    <a:close/>
                    <a:moveTo>
                      <a:pt x="9466" y="1353778"/>
                    </a:moveTo>
                    <a:lnTo>
                      <a:pt x="0" y="1353778"/>
                    </a:lnTo>
                    <a:lnTo>
                      <a:pt x="0" y="1335514"/>
                    </a:lnTo>
                    <a:lnTo>
                      <a:pt x="9466" y="1335514"/>
                    </a:lnTo>
                    <a:lnTo>
                      <a:pt x="9466" y="1353778"/>
                    </a:lnTo>
                    <a:close/>
                    <a:moveTo>
                      <a:pt x="9466" y="1317250"/>
                    </a:moveTo>
                    <a:lnTo>
                      <a:pt x="0" y="1317250"/>
                    </a:lnTo>
                    <a:lnTo>
                      <a:pt x="0" y="1298986"/>
                    </a:lnTo>
                    <a:lnTo>
                      <a:pt x="9466" y="1298986"/>
                    </a:lnTo>
                    <a:lnTo>
                      <a:pt x="9466" y="1317250"/>
                    </a:lnTo>
                    <a:close/>
                    <a:moveTo>
                      <a:pt x="9466" y="1280721"/>
                    </a:moveTo>
                    <a:lnTo>
                      <a:pt x="0" y="1280721"/>
                    </a:lnTo>
                    <a:lnTo>
                      <a:pt x="0" y="1262457"/>
                    </a:lnTo>
                    <a:lnTo>
                      <a:pt x="9466" y="1262457"/>
                    </a:lnTo>
                    <a:lnTo>
                      <a:pt x="9466" y="1280721"/>
                    </a:lnTo>
                    <a:close/>
                    <a:moveTo>
                      <a:pt x="9466" y="1244639"/>
                    </a:moveTo>
                    <a:lnTo>
                      <a:pt x="0" y="1244639"/>
                    </a:lnTo>
                    <a:lnTo>
                      <a:pt x="0" y="1226374"/>
                    </a:lnTo>
                    <a:lnTo>
                      <a:pt x="9466" y="1226374"/>
                    </a:lnTo>
                    <a:lnTo>
                      <a:pt x="9466" y="1244639"/>
                    </a:lnTo>
                    <a:close/>
                    <a:moveTo>
                      <a:pt x="9466" y="1208110"/>
                    </a:moveTo>
                    <a:lnTo>
                      <a:pt x="0" y="1208110"/>
                    </a:lnTo>
                    <a:lnTo>
                      <a:pt x="0" y="1189846"/>
                    </a:lnTo>
                    <a:lnTo>
                      <a:pt x="9466" y="1189846"/>
                    </a:lnTo>
                    <a:lnTo>
                      <a:pt x="9466" y="1208110"/>
                    </a:lnTo>
                    <a:close/>
                    <a:moveTo>
                      <a:pt x="9466" y="1171582"/>
                    </a:moveTo>
                    <a:lnTo>
                      <a:pt x="0" y="1171582"/>
                    </a:lnTo>
                    <a:lnTo>
                      <a:pt x="0" y="1153763"/>
                    </a:lnTo>
                    <a:lnTo>
                      <a:pt x="9466" y="1153763"/>
                    </a:lnTo>
                    <a:lnTo>
                      <a:pt x="9466" y="1171582"/>
                    </a:lnTo>
                    <a:close/>
                    <a:moveTo>
                      <a:pt x="9466" y="1135499"/>
                    </a:moveTo>
                    <a:lnTo>
                      <a:pt x="0" y="1135499"/>
                    </a:lnTo>
                    <a:lnTo>
                      <a:pt x="0" y="1117235"/>
                    </a:lnTo>
                    <a:lnTo>
                      <a:pt x="9466" y="1117235"/>
                    </a:lnTo>
                    <a:lnTo>
                      <a:pt x="9466" y="1135499"/>
                    </a:lnTo>
                    <a:close/>
                    <a:moveTo>
                      <a:pt x="9466" y="1098970"/>
                    </a:moveTo>
                    <a:lnTo>
                      <a:pt x="0" y="1098970"/>
                    </a:lnTo>
                    <a:lnTo>
                      <a:pt x="0" y="1080706"/>
                    </a:lnTo>
                    <a:lnTo>
                      <a:pt x="9466" y="1080706"/>
                    </a:lnTo>
                    <a:lnTo>
                      <a:pt x="9466" y="1098970"/>
                    </a:lnTo>
                    <a:close/>
                    <a:moveTo>
                      <a:pt x="9466" y="1062442"/>
                    </a:moveTo>
                    <a:lnTo>
                      <a:pt x="0" y="1062442"/>
                    </a:lnTo>
                    <a:lnTo>
                      <a:pt x="0" y="1044178"/>
                    </a:lnTo>
                    <a:lnTo>
                      <a:pt x="9466" y="1044178"/>
                    </a:lnTo>
                    <a:lnTo>
                      <a:pt x="9466" y="1062442"/>
                    </a:lnTo>
                    <a:close/>
                    <a:moveTo>
                      <a:pt x="9466" y="1026359"/>
                    </a:moveTo>
                    <a:lnTo>
                      <a:pt x="0" y="1026359"/>
                    </a:lnTo>
                    <a:lnTo>
                      <a:pt x="0" y="1008095"/>
                    </a:lnTo>
                    <a:lnTo>
                      <a:pt x="9466" y="1008095"/>
                    </a:lnTo>
                    <a:lnTo>
                      <a:pt x="9466" y="1026359"/>
                    </a:lnTo>
                    <a:close/>
                    <a:moveTo>
                      <a:pt x="9466" y="989831"/>
                    </a:moveTo>
                    <a:lnTo>
                      <a:pt x="0" y="989831"/>
                    </a:lnTo>
                    <a:lnTo>
                      <a:pt x="0" y="971566"/>
                    </a:lnTo>
                    <a:lnTo>
                      <a:pt x="9466" y="971566"/>
                    </a:lnTo>
                    <a:lnTo>
                      <a:pt x="9466" y="989831"/>
                    </a:lnTo>
                    <a:close/>
                    <a:moveTo>
                      <a:pt x="9466" y="953302"/>
                    </a:moveTo>
                    <a:lnTo>
                      <a:pt x="0" y="953302"/>
                    </a:lnTo>
                    <a:lnTo>
                      <a:pt x="0" y="935483"/>
                    </a:lnTo>
                    <a:lnTo>
                      <a:pt x="9466" y="935483"/>
                    </a:lnTo>
                    <a:lnTo>
                      <a:pt x="9466" y="953302"/>
                    </a:lnTo>
                    <a:close/>
                    <a:moveTo>
                      <a:pt x="9466" y="917219"/>
                    </a:moveTo>
                    <a:lnTo>
                      <a:pt x="0" y="917219"/>
                    </a:lnTo>
                    <a:lnTo>
                      <a:pt x="0" y="898955"/>
                    </a:lnTo>
                    <a:lnTo>
                      <a:pt x="9466" y="898955"/>
                    </a:lnTo>
                    <a:lnTo>
                      <a:pt x="9466" y="917219"/>
                    </a:lnTo>
                    <a:close/>
                    <a:moveTo>
                      <a:pt x="9466" y="880691"/>
                    </a:moveTo>
                    <a:lnTo>
                      <a:pt x="0" y="880691"/>
                    </a:lnTo>
                    <a:lnTo>
                      <a:pt x="0" y="862427"/>
                    </a:lnTo>
                    <a:lnTo>
                      <a:pt x="9466" y="862427"/>
                    </a:lnTo>
                    <a:lnTo>
                      <a:pt x="9466" y="880691"/>
                    </a:lnTo>
                    <a:close/>
                    <a:moveTo>
                      <a:pt x="9466" y="844162"/>
                    </a:moveTo>
                    <a:lnTo>
                      <a:pt x="0" y="844162"/>
                    </a:lnTo>
                    <a:lnTo>
                      <a:pt x="0" y="825898"/>
                    </a:lnTo>
                    <a:lnTo>
                      <a:pt x="9466" y="825898"/>
                    </a:lnTo>
                    <a:lnTo>
                      <a:pt x="9466" y="844162"/>
                    </a:lnTo>
                    <a:close/>
                    <a:moveTo>
                      <a:pt x="9466" y="808079"/>
                    </a:moveTo>
                    <a:lnTo>
                      <a:pt x="0" y="808079"/>
                    </a:lnTo>
                    <a:lnTo>
                      <a:pt x="0" y="789815"/>
                    </a:lnTo>
                    <a:lnTo>
                      <a:pt x="9466" y="789815"/>
                    </a:lnTo>
                    <a:lnTo>
                      <a:pt x="9466" y="808079"/>
                    </a:lnTo>
                    <a:close/>
                    <a:moveTo>
                      <a:pt x="9466" y="771551"/>
                    </a:moveTo>
                    <a:lnTo>
                      <a:pt x="0" y="771551"/>
                    </a:lnTo>
                    <a:lnTo>
                      <a:pt x="0" y="753287"/>
                    </a:lnTo>
                    <a:lnTo>
                      <a:pt x="9466" y="753287"/>
                    </a:lnTo>
                    <a:lnTo>
                      <a:pt x="9466" y="771551"/>
                    </a:lnTo>
                    <a:close/>
                    <a:moveTo>
                      <a:pt x="9466" y="735023"/>
                    </a:moveTo>
                    <a:lnTo>
                      <a:pt x="0" y="735023"/>
                    </a:lnTo>
                    <a:lnTo>
                      <a:pt x="0" y="717204"/>
                    </a:lnTo>
                    <a:lnTo>
                      <a:pt x="9466" y="717204"/>
                    </a:lnTo>
                    <a:lnTo>
                      <a:pt x="9466" y="735023"/>
                    </a:lnTo>
                    <a:close/>
                    <a:moveTo>
                      <a:pt x="9466" y="698940"/>
                    </a:moveTo>
                    <a:lnTo>
                      <a:pt x="0" y="698940"/>
                    </a:lnTo>
                    <a:lnTo>
                      <a:pt x="0" y="680676"/>
                    </a:lnTo>
                    <a:lnTo>
                      <a:pt x="9466" y="680676"/>
                    </a:lnTo>
                    <a:lnTo>
                      <a:pt x="9466" y="698940"/>
                    </a:lnTo>
                    <a:close/>
                    <a:moveTo>
                      <a:pt x="9466" y="662411"/>
                    </a:moveTo>
                    <a:lnTo>
                      <a:pt x="0" y="662411"/>
                    </a:lnTo>
                    <a:lnTo>
                      <a:pt x="0" y="644147"/>
                    </a:lnTo>
                    <a:lnTo>
                      <a:pt x="9466" y="644147"/>
                    </a:lnTo>
                    <a:lnTo>
                      <a:pt x="9466" y="662411"/>
                    </a:lnTo>
                    <a:close/>
                    <a:moveTo>
                      <a:pt x="9466" y="625883"/>
                    </a:moveTo>
                    <a:lnTo>
                      <a:pt x="0" y="625883"/>
                    </a:lnTo>
                    <a:lnTo>
                      <a:pt x="0" y="607619"/>
                    </a:lnTo>
                    <a:lnTo>
                      <a:pt x="9466" y="607619"/>
                    </a:lnTo>
                    <a:lnTo>
                      <a:pt x="9466" y="625883"/>
                    </a:lnTo>
                    <a:close/>
                    <a:moveTo>
                      <a:pt x="9466" y="589800"/>
                    </a:moveTo>
                    <a:lnTo>
                      <a:pt x="0" y="589800"/>
                    </a:lnTo>
                    <a:lnTo>
                      <a:pt x="0" y="571536"/>
                    </a:lnTo>
                    <a:lnTo>
                      <a:pt x="9466" y="571536"/>
                    </a:lnTo>
                    <a:lnTo>
                      <a:pt x="9466" y="589800"/>
                    </a:lnTo>
                    <a:close/>
                    <a:moveTo>
                      <a:pt x="9466" y="553272"/>
                    </a:moveTo>
                    <a:lnTo>
                      <a:pt x="0" y="553272"/>
                    </a:lnTo>
                    <a:lnTo>
                      <a:pt x="0" y="535007"/>
                    </a:lnTo>
                    <a:lnTo>
                      <a:pt x="9466" y="535007"/>
                    </a:lnTo>
                    <a:lnTo>
                      <a:pt x="9466" y="553272"/>
                    </a:lnTo>
                    <a:close/>
                    <a:moveTo>
                      <a:pt x="9466" y="516743"/>
                    </a:moveTo>
                    <a:lnTo>
                      <a:pt x="0" y="516743"/>
                    </a:lnTo>
                    <a:lnTo>
                      <a:pt x="0" y="498479"/>
                    </a:lnTo>
                    <a:lnTo>
                      <a:pt x="9466" y="498479"/>
                    </a:lnTo>
                    <a:lnTo>
                      <a:pt x="9466" y="516743"/>
                    </a:lnTo>
                    <a:close/>
                    <a:moveTo>
                      <a:pt x="9466" y="480660"/>
                    </a:moveTo>
                    <a:lnTo>
                      <a:pt x="0" y="480660"/>
                    </a:lnTo>
                    <a:lnTo>
                      <a:pt x="0" y="462396"/>
                    </a:lnTo>
                    <a:lnTo>
                      <a:pt x="9466" y="462396"/>
                    </a:lnTo>
                    <a:lnTo>
                      <a:pt x="9466" y="480660"/>
                    </a:lnTo>
                    <a:close/>
                    <a:moveTo>
                      <a:pt x="9466" y="444132"/>
                    </a:moveTo>
                    <a:lnTo>
                      <a:pt x="0" y="444132"/>
                    </a:lnTo>
                    <a:lnTo>
                      <a:pt x="0" y="425868"/>
                    </a:lnTo>
                    <a:lnTo>
                      <a:pt x="9466" y="425868"/>
                    </a:lnTo>
                    <a:lnTo>
                      <a:pt x="9466" y="444132"/>
                    </a:lnTo>
                    <a:close/>
                    <a:moveTo>
                      <a:pt x="9466" y="407603"/>
                    </a:moveTo>
                    <a:lnTo>
                      <a:pt x="0" y="407603"/>
                    </a:lnTo>
                    <a:lnTo>
                      <a:pt x="0" y="389339"/>
                    </a:lnTo>
                    <a:lnTo>
                      <a:pt x="9466" y="389339"/>
                    </a:lnTo>
                    <a:lnTo>
                      <a:pt x="9466" y="407603"/>
                    </a:lnTo>
                    <a:close/>
                    <a:moveTo>
                      <a:pt x="9466" y="371521"/>
                    </a:moveTo>
                    <a:lnTo>
                      <a:pt x="0" y="371521"/>
                    </a:lnTo>
                    <a:lnTo>
                      <a:pt x="0" y="353256"/>
                    </a:lnTo>
                    <a:lnTo>
                      <a:pt x="9466" y="353256"/>
                    </a:lnTo>
                    <a:lnTo>
                      <a:pt x="9466" y="371521"/>
                    </a:lnTo>
                    <a:close/>
                    <a:moveTo>
                      <a:pt x="9466" y="334992"/>
                    </a:moveTo>
                    <a:lnTo>
                      <a:pt x="0" y="334992"/>
                    </a:lnTo>
                    <a:lnTo>
                      <a:pt x="0" y="316728"/>
                    </a:lnTo>
                    <a:lnTo>
                      <a:pt x="9466" y="316728"/>
                    </a:lnTo>
                    <a:lnTo>
                      <a:pt x="9466" y="334992"/>
                    </a:lnTo>
                    <a:close/>
                    <a:moveTo>
                      <a:pt x="9466" y="298464"/>
                    </a:moveTo>
                    <a:lnTo>
                      <a:pt x="0" y="298464"/>
                    </a:lnTo>
                    <a:lnTo>
                      <a:pt x="0" y="280200"/>
                    </a:lnTo>
                    <a:lnTo>
                      <a:pt x="9466" y="280200"/>
                    </a:lnTo>
                    <a:lnTo>
                      <a:pt x="9466" y="298464"/>
                    </a:lnTo>
                    <a:close/>
                    <a:moveTo>
                      <a:pt x="9466" y="262381"/>
                    </a:moveTo>
                    <a:lnTo>
                      <a:pt x="0" y="262381"/>
                    </a:lnTo>
                    <a:lnTo>
                      <a:pt x="0" y="244117"/>
                    </a:lnTo>
                    <a:lnTo>
                      <a:pt x="9466" y="244117"/>
                    </a:lnTo>
                    <a:lnTo>
                      <a:pt x="9466" y="262381"/>
                    </a:lnTo>
                    <a:close/>
                    <a:moveTo>
                      <a:pt x="9466" y="225852"/>
                    </a:moveTo>
                    <a:lnTo>
                      <a:pt x="0" y="225852"/>
                    </a:lnTo>
                    <a:lnTo>
                      <a:pt x="0" y="207588"/>
                    </a:lnTo>
                    <a:lnTo>
                      <a:pt x="9466" y="207588"/>
                    </a:lnTo>
                    <a:lnTo>
                      <a:pt x="9466" y="225852"/>
                    </a:lnTo>
                    <a:close/>
                    <a:moveTo>
                      <a:pt x="9466" y="189324"/>
                    </a:moveTo>
                    <a:lnTo>
                      <a:pt x="0" y="189324"/>
                    </a:lnTo>
                    <a:lnTo>
                      <a:pt x="0" y="171060"/>
                    </a:lnTo>
                    <a:lnTo>
                      <a:pt x="9466" y="171060"/>
                    </a:lnTo>
                    <a:lnTo>
                      <a:pt x="9466" y="189324"/>
                    </a:lnTo>
                    <a:close/>
                    <a:moveTo>
                      <a:pt x="9466" y="153241"/>
                    </a:moveTo>
                    <a:lnTo>
                      <a:pt x="0" y="153241"/>
                    </a:lnTo>
                    <a:lnTo>
                      <a:pt x="0" y="134977"/>
                    </a:lnTo>
                    <a:lnTo>
                      <a:pt x="9466" y="134977"/>
                    </a:lnTo>
                    <a:lnTo>
                      <a:pt x="9466" y="153241"/>
                    </a:lnTo>
                    <a:close/>
                    <a:moveTo>
                      <a:pt x="9940" y="116713"/>
                    </a:moveTo>
                    <a:lnTo>
                      <a:pt x="0" y="116713"/>
                    </a:lnTo>
                    <a:cubicBezTo>
                      <a:pt x="473" y="110476"/>
                      <a:pt x="947" y="104240"/>
                      <a:pt x="2367" y="98003"/>
                    </a:cubicBezTo>
                    <a:lnTo>
                      <a:pt x="11833" y="99785"/>
                    </a:lnTo>
                    <a:cubicBezTo>
                      <a:pt x="10886" y="105131"/>
                      <a:pt x="9940" y="110922"/>
                      <a:pt x="9940" y="116713"/>
                    </a:cubicBezTo>
                    <a:close/>
                    <a:moveTo>
                      <a:pt x="17039" y="82857"/>
                    </a:moveTo>
                    <a:lnTo>
                      <a:pt x="7573" y="79739"/>
                    </a:lnTo>
                    <a:cubicBezTo>
                      <a:pt x="9940" y="73502"/>
                      <a:pt x="12780" y="67711"/>
                      <a:pt x="16093" y="62366"/>
                    </a:cubicBezTo>
                    <a:lnTo>
                      <a:pt x="24612" y="66820"/>
                    </a:lnTo>
                    <a:cubicBezTo>
                      <a:pt x="21299" y="71720"/>
                      <a:pt x="18933" y="77066"/>
                      <a:pt x="17039" y="82857"/>
                    </a:cubicBezTo>
                    <a:close/>
                    <a:moveTo>
                      <a:pt x="34552" y="52120"/>
                    </a:moveTo>
                    <a:lnTo>
                      <a:pt x="26979" y="46774"/>
                    </a:lnTo>
                    <a:cubicBezTo>
                      <a:pt x="31239" y="41874"/>
                      <a:pt x="35499" y="36974"/>
                      <a:pt x="40705" y="32965"/>
                    </a:cubicBezTo>
                    <a:lnTo>
                      <a:pt x="47332" y="39201"/>
                    </a:lnTo>
                    <a:cubicBezTo>
                      <a:pt x="42599" y="43210"/>
                      <a:pt x="38339" y="47665"/>
                      <a:pt x="34552" y="52120"/>
                    </a:cubicBezTo>
                    <a:close/>
                    <a:moveTo>
                      <a:pt x="61531" y="28510"/>
                    </a:moveTo>
                    <a:lnTo>
                      <a:pt x="56325" y="20937"/>
                    </a:lnTo>
                    <a:cubicBezTo>
                      <a:pt x="62005" y="17373"/>
                      <a:pt x="67684" y="14255"/>
                      <a:pt x="73837" y="11582"/>
                    </a:cubicBezTo>
                    <a:lnTo>
                      <a:pt x="78097" y="19601"/>
                    </a:lnTo>
                    <a:cubicBezTo>
                      <a:pt x="72417" y="22273"/>
                      <a:pt x="66738" y="24946"/>
                      <a:pt x="61531" y="28510"/>
                    </a:cubicBezTo>
                    <a:close/>
                    <a:moveTo>
                      <a:pt x="95137" y="13364"/>
                    </a:moveTo>
                    <a:lnTo>
                      <a:pt x="92297" y="4455"/>
                    </a:lnTo>
                    <a:cubicBezTo>
                      <a:pt x="98450" y="2673"/>
                      <a:pt x="105076" y="1336"/>
                      <a:pt x="111703" y="445"/>
                    </a:cubicBezTo>
                    <a:lnTo>
                      <a:pt x="113123" y="9355"/>
                    </a:lnTo>
                    <a:cubicBezTo>
                      <a:pt x="106970" y="10691"/>
                      <a:pt x="101290" y="12028"/>
                      <a:pt x="95137" y="13364"/>
                    </a:cubicBezTo>
                    <a:close/>
                    <a:moveTo>
                      <a:pt x="460537" y="8909"/>
                    </a:moveTo>
                    <a:lnTo>
                      <a:pt x="441131" y="8909"/>
                    </a:lnTo>
                    <a:lnTo>
                      <a:pt x="441131" y="0"/>
                    </a:lnTo>
                    <a:lnTo>
                      <a:pt x="460537" y="0"/>
                    </a:lnTo>
                    <a:lnTo>
                      <a:pt x="460537" y="8909"/>
                    </a:lnTo>
                    <a:close/>
                    <a:moveTo>
                      <a:pt x="421725" y="8909"/>
                    </a:moveTo>
                    <a:lnTo>
                      <a:pt x="402793" y="8909"/>
                    </a:lnTo>
                    <a:lnTo>
                      <a:pt x="402793" y="0"/>
                    </a:lnTo>
                    <a:lnTo>
                      <a:pt x="422199" y="0"/>
                    </a:lnTo>
                    <a:lnTo>
                      <a:pt x="422199" y="8909"/>
                    </a:lnTo>
                    <a:close/>
                    <a:moveTo>
                      <a:pt x="383387" y="8909"/>
                    </a:moveTo>
                    <a:lnTo>
                      <a:pt x="363981" y="8909"/>
                    </a:lnTo>
                    <a:lnTo>
                      <a:pt x="363981" y="0"/>
                    </a:lnTo>
                    <a:lnTo>
                      <a:pt x="383387" y="0"/>
                    </a:lnTo>
                    <a:lnTo>
                      <a:pt x="383387" y="8909"/>
                    </a:lnTo>
                    <a:close/>
                    <a:moveTo>
                      <a:pt x="344575" y="8909"/>
                    </a:moveTo>
                    <a:lnTo>
                      <a:pt x="325169" y="8909"/>
                    </a:lnTo>
                    <a:lnTo>
                      <a:pt x="325169" y="0"/>
                    </a:lnTo>
                    <a:lnTo>
                      <a:pt x="344575" y="0"/>
                    </a:lnTo>
                    <a:lnTo>
                      <a:pt x="344575" y="8909"/>
                    </a:lnTo>
                    <a:close/>
                    <a:moveTo>
                      <a:pt x="305763" y="8909"/>
                    </a:moveTo>
                    <a:lnTo>
                      <a:pt x="286830" y="8909"/>
                    </a:lnTo>
                    <a:lnTo>
                      <a:pt x="286830" y="0"/>
                    </a:lnTo>
                    <a:lnTo>
                      <a:pt x="306236" y="0"/>
                    </a:lnTo>
                    <a:lnTo>
                      <a:pt x="306236" y="8909"/>
                    </a:lnTo>
                    <a:close/>
                    <a:moveTo>
                      <a:pt x="267424" y="8909"/>
                    </a:moveTo>
                    <a:lnTo>
                      <a:pt x="248018" y="8909"/>
                    </a:lnTo>
                    <a:lnTo>
                      <a:pt x="248018" y="0"/>
                    </a:lnTo>
                    <a:lnTo>
                      <a:pt x="267424" y="0"/>
                    </a:lnTo>
                    <a:lnTo>
                      <a:pt x="267424" y="8909"/>
                    </a:lnTo>
                    <a:close/>
                    <a:moveTo>
                      <a:pt x="228612" y="8909"/>
                    </a:moveTo>
                    <a:lnTo>
                      <a:pt x="209206" y="8909"/>
                    </a:lnTo>
                    <a:lnTo>
                      <a:pt x="209206" y="0"/>
                    </a:lnTo>
                    <a:lnTo>
                      <a:pt x="228612" y="0"/>
                    </a:lnTo>
                    <a:lnTo>
                      <a:pt x="228612" y="8909"/>
                    </a:lnTo>
                    <a:close/>
                    <a:moveTo>
                      <a:pt x="189800" y="8909"/>
                    </a:moveTo>
                    <a:lnTo>
                      <a:pt x="170867" y="8909"/>
                    </a:lnTo>
                    <a:lnTo>
                      <a:pt x="170867" y="0"/>
                    </a:lnTo>
                    <a:lnTo>
                      <a:pt x="190273" y="0"/>
                    </a:lnTo>
                    <a:lnTo>
                      <a:pt x="190273" y="8909"/>
                    </a:lnTo>
                    <a:close/>
                    <a:moveTo>
                      <a:pt x="151461" y="8909"/>
                    </a:moveTo>
                    <a:lnTo>
                      <a:pt x="132055" y="8909"/>
                    </a:lnTo>
                    <a:lnTo>
                      <a:pt x="132055" y="0"/>
                    </a:lnTo>
                    <a:lnTo>
                      <a:pt x="151461" y="0"/>
                    </a:lnTo>
                    <a:lnTo>
                      <a:pt x="151461" y="8909"/>
                    </a:lnTo>
                    <a:close/>
                  </a:path>
                </a:pathLst>
              </a:custGeom>
              <a:solidFill>
                <a:srgbClr val="4174DF"/>
              </a:solidFill>
              <a:ln cap="flat" w="47124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  <p:sp>
            <p:nvSpPr>
              <p:cNvPr descr="80b23aab-d697-4f86-86d9-aaee43fff24d" id="139" name="任意多边形: 形状 138">
                <a:extLst>
                  <a:ext uri="{FF2B5EF4-FFF2-40B4-BE49-F238E27FC236}">
                    <a16:creationId id="{EAD21445-AE44-E0C8-A7D7-D6E9AA7E57A3}"/>
                  </a:ext>
                </a:extLst>
              </p:cNvPr>
              <p:cNvSpPr/>
              <p:nvPr/>
            </p:nvSpPr>
            <p:spPr>
              <a:xfrm flipV="false" flipH="false">
                <a:off x="1550024" y="4869592"/>
                <a:ext cx="9466" cy="8909"/>
              </a:xfrm>
              <a:custGeom>
                <a:avLst/>
                <a:gdLst>
                  <a:gd fmla="*/ 0 w 9466" name="connsiteX0"/>
                  <a:gd fmla="*/ 0 h 8909" name="connsiteY0"/>
                  <a:gd fmla="*/ 9466 w 9466" name="connsiteX1"/>
                  <a:gd fmla="*/ 0 h 8909" name="connsiteY1"/>
                  <a:gd fmla="*/ 9466 w 9466" name="connsiteX2"/>
                  <a:gd fmla="*/ 8909 h 8909" name="connsiteY2"/>
                  <a:gd fmla="*/ 0 w 9466" name="connsiteX3"/>
                  <a:gd fmla="*/ 8909 h 8909" name="connsiteY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b="b" l="l" r="r" t="t"/>
                <a:pathLst>
                  <a:path h="8909" w="9466">
                    <a:moveTo>
                      <a:pt x="0" y="0"/>
                    </a:moveTo>
                    <a:lnTo>
                      <a:pt x="9466" y="0"/>
                    </a:lnTo>
                    <a:lnTo>
                      <a:pt x="9466" y="8909"/>
                    </a:lnTo>
                    <a:lnTo>
                      <a:pt x="0" y="8909"/>
                    </a:lnTo>
                    <a:close/>
                  </a:path>
                </a:pathLst>
              </a:custGeom>
              <a:solidFill>
                <a:srgbClr val="4174DF"/>
              </a:solidFill>
              <a:ln cap="flat" w="47124">
                <a:noFill/>
                <a:prstDash val="solid"/>
                <a:miter/>
              </a:ln>
            </p:spPr>
            <p:txBody>
              <a:bodyPr anchor="ctr" rtlCol="0"/>
              <a:lstStyle/>
              <a:p>
                <a:pPr algn="l"/>
              </a:p>
            </p:txBody>
          </p:sp>
        </p:grpSp>
        <p:grpSp>
          <p:nvGrpSpPr>
            <p:cNvPr descr="01359ca7-e3d2-4ad8-bfe8-b3f0d82098e5" id="18" name="组合 17">
              <a:extLst>
                <a:ext uri="{FF2B5EF4-FFF2-40B4-BE49-F238E27FC236}">
                  <a16:creationId id="{1B69209F-B65E-CB16-E711-844CAF85B6A9}"/>
                </a:ext>
              </a:extLst>
            </p:cNvPr>
            <p:cNvGrpSpPr/>
            <p:nvPr/>
          </p:nvGrpSpPr>
          <p:grpSpPr>
            <a:xfrm>
              <a:off x="5282009" y="2461623"/>
              <a:ext cx="6181758" cy="911045"/>
              <a:chOff x="5282009" y="2203196"/>
              <a:chExt cx="6181758" cy="911045"/>
            </a:xfrm>
          </p:grpSpPr>
          <p:sp>
            <p:nvSpPr>
              <p:cNvPr descr="566e60b1-950f-4ee5-a907-fa28550afb82" id="67" name="Text1">
                <a:extLst>
                  <a:ext uri="{FF2B5EF4-FFF2-40B4-BE49-F238E27FC236}">
                    <a16:creationId id="{783C6869-E821-5A6D-F6EF-FE15D09069DC}"/>
                  </a:ext>
                </a:extLst>
              </p:cNvPr>
              <p:cNvSpPr/>
              <p:nvPr/>
            </p:nvSpPr>
            <p:spPr>
              <a:xfrm flipV="false" flipH="false">
                <a:off x="5282009" y="2595324"/>
                <a:ext cx="6181755" cy="4503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0" bIns="45720" lIns="91440" rIns="91440" rtlCol="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latin typeface="思源黑体 CN Normal"/>
                  </a:rPr>
                  <a:t>UniApp显著提高跨平台开发效率，降低开发成本。</a:t>
                </a:r>
              </a:p>
            </p:txBody>
          </p:sp>
          <p:cxnSp>
            <p:nvCxnSpPr>
              <p:cNvPr descr="3aec1018-21c1-405e-8dd1-50806771116a" id="68" name="line1">
                <a:extLst>
                  <a:ext uri="{FF2B5EF4-FFF2-40B4-BE49-F238E27FC236}">
                    <a16:creationId id="{AE23C18B-5D3D-0ACA-951C-1D618E0361A0}"/>
                  </a:ext>
                </a:extLst>
              </p:cNvPr>
              <p:cNvCxnSpPr>
                <a:cxnSpLocks/>
              </p:cNvCxnSpPr>
              <p:nvPr/>
            </p:nvCxnSpPr>
            <p:spPr>
              <a:xfrm flipV="true" flipH="false">
                <a:off x="5315817" y="3102854"/>
                <a:ext cx="6042722" cy="11387"/>
              </a:xfrm>
              <a:prstGeom prst="straightConnector1">
                <a:avLst/>
              </a:prstGeom>
              <a:ln w="15875">
                <a:solidFill>
                  <a:schemeClr val="accent1"/>
                </a:solidFill>
                <a:round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descr="b5f72df2-2107-486f-b8ee-847bcaad39d7" id="69" name="Bullet1">
                <a:extLst>
                  <a:ext uri="{FF2B5EF4-FFF2-40B4-BE49-F238E27FC236}">
                    <a16:creationId id="{1FE41788-BF5D-2BBB-0F13-40DFB3DA47BC}"/>
                  </a:ext>
                </a:extLst>
              </p:cNvPr>
              <p:cNvSpPr txBox="1"/>
              <p:nvPr/>
            </p:nvSpPr>
            <p:spPr>
              <a:xfrm flipV="false" flipH="false">
                <a:off x="5282011" y="2203196"/>
                <a:ext cx="6181756" cy="400110"/>
              </a:xfrm>
              <a:prstGeom prst="rect">
                <a:avLst/>
              </a:prstGeom>
              <a:noFill/>
            </p:spPr>
            <p:txBody>
              <a:bodyPr anchor="b" anchorCtr="0" bIns="45720" lIns="91440" rIns="91440" rtlCol="0" tIns="4572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FC0014"/>
                    </a:solidFill>
                    <a:latin typeface="思源黑体 CN Normal"/>
                  </a:rPr>
                  <a:t>UniApp 跨平台开发效率</a:t>
                </a:r>
              </a:p>
            </p:txBody>
          </p:sp>
        </p:grpSp>
        <p:grpSp>
          <p:nvGrpSpPr>
            <p:cNvPr descr="e8905cb8-123f-4474-a631-a00f4a812f39" id="19" name="组合 18">
              <a:extLst>
                <a:ext uri="{FF2B5EF4-FFF2-40B4-BE49-F238E27FC236}">
                  <a16:creationId id="{EDCB39B0-4640-3B9D-D365-F9234DFF4899}"/>
                </a:ext>
              </a:extLst>
            </p:cNvPr>
            <p:cNvGrpSpPr/>
            <p:nvPr/>
          </p:nvGrpSpPr>
          <p:grpSpPr>
            <a:xfrm>
              <a:off x="5282009" y="3742841"/>
              <a:ext cx="6181758" cy="899658"/>
              <a:chOff x="5282009" y="3213611"/>
              <a:chExt cx="6181758" cy="899658"/>
            </a:xfrm>
          </p:grpSpPr>
          <p:sp>
            <p:nvSpPr>
              <p:cNvPr descr="56657aa1-6fd8-427d-8647-d05761a6c3f1" id="64" name="Text2">
                <a:extLst>
                  <a:ext uri="{FF2B5EF4-FFF2-40B4-BE49-F238E27FC236}">
                    <a16:creationId id="{27D85DE5-9CEE-49C9-527C-1381319A6D23}"/>
                  </a:ext>
                </a:extLst>
              </p:cNvPr>
              <p:cNvSpPr/>
              <p:nvPr/>
            </p:nvSpPr>
            <p:spPr>
              <a:xfrm flipV="false" flipH="false">
                <a:off x="5282009" y="3605739"/>
                <a:ext cx="6181755" cy="4503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0" bIns="45720" lIns="91440" rIns="91440" rtlCol="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latin typeface="思源黑体 CN Normal"/>
                  </a:rPr>
                  <a:t>Sa-Token保障系统会话安全，防止信息泄露。</a:t>
                </a:r>
              </a:p>
            </p:txBody>
          </p:sp>
          <p:cxnSp>
            <p:nvCxnSpPr>
              <p:cNvPr descr="571406e5-0b4e-499c-91b0-c3b570c8fb75" id="65" name="line2">
                <a:extLst>
                  <a:ext uri="{FF2B5EF4-FFF2-40B4-BE49-F238E27FC236}">
                    <a16:creationId id="{B5CCB7C2-B3C5-B219-00F6-8515D0B6C848}"/>
                  </a:ext>
                </a:extLst>
              </p:cNvPr>
              <p:cNvCxnSpPr>
                <a:cxnSpLocks/>
              </p:cNvCxnSpPr>
              <p:nvPr/>
            </p:nvCxnSpPr>
            <p:spPr>
              <a:xfrm flipV="false" flipH="false">
                <a:off x="5315817" y="4113269"/>
                <a:ext cx="6042722" cy="0"/>
              </a:xfrm>
              <a:prstGeom prst="straightConnector1">
                <a:avLst/>
              </a:prstGeom>
              <a:ln w="15875">
                <a:solidFill>
                  <a:schemeClr val="tx2"/>
                </a:solidFill>
                <a:round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descr="c0e28bdb-968e-4392-a6c6-31093e28198b" id="66" name="Bullet2">
                <a:extLst>
                  <a:ext uri="{FF2B5EF4-FFF2-40B4-BE49-F238E27FC236}">
                    <a16:creationId id="{87855AA6-F6DC-EB3E-AB25-5976CE3DE65B}"/>
                  </a:ext>
                </a:extLst>
              </p:cNvPr>
              <p:cNvSpPr txBox="1"/>
              <p:nvPr/>
            </p:nvSpPr>
            <p:spPr>
              <a:xfrm flipV="false" flipH="false">
                <a:off x="5282011" y="3213611"/>
                <a:ext cx="6181756" cy="400110"/>
              </a:xfrm>
              <a:prstGeom prst="rect">
                <a:avLst/>
              </a:prstGeom>
              <a:noFill/>
            </p:spPr>
            <p:txBody>
              <a:bodyPr anchor="b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>
                  <a:defRPr b="1" kumimoji="1" sz="2000">
                    <a:solidFill>
                      <a:schemeClr val="accent1"/>
                    </a:solidFill>
                  </a:defRPr>
                </a:lvl1pPr>
              </a:lstStyle>
              <a:p>
                <a:pPr algn="l"/>
                <a:r>
                  <a:rPr lang="en-US" b="true" i="false" u="none" sz="1800">
                    <a:solidFill>
                      <a:srgbClr val="44546A"/>
                    </a:solidFill>
                    <a:latin typeface="思源黑体 CN Normal"/>
                  </a:rPr>
                  <a:t>Sa-Token 安全会话管理</a:t>
                </a:r>
              </a:p>
            </p:txBody>
          </p:sp>
        </p:grpSp>
        <p:grpSp>
          <p:nvGrpSpPr>
            <p:cNvPr descr="e27ef320-90f8-4100-a634-9082d9727f53" id="20" name="组合 19">
              <a:extLst>
                <a:ext uri="{FF2B5EF4-FFF2-40B4-BE49-F238E27FC236}">
                  <a16:creationId id="{158700B8-BB47-A5E6-E3E9-B6DC7704A110}"/>
                </a:ext>
              </a:extLst>
            </p:cNvPr>
            <p:cNvGrpSpPr/>
            <p:nvPr/>
          </p:nvGrpSpPr>
          <p:grpSpPr>
            <a:xfrm>
              <a:off x="5282009" y="5012673"/>
              <a:ext cx="6181758" cy="906272"/>
              <a:chOff x="5282009" y="4224026"/>
              <a:chExt cx="6181758" cy="906272"/>
            </a:xfrm>
          </p:grpSpPr>
          <p:sp>
            <p:nvSpPr>
              <p:cNvPr descr="ee6a809b-1ff0-405b-9e0b-974e98578598" id="29" name="Text3">
                <a:extLst>
                  <a:ext uri="{FF2B5EF4-FFF2-40B4-BE49-F238E27FC236}">
                    <a16:creationId id="{DD10AB92-6ECF-DBEC-1EF1-80EB93A78C89}"/>
                  </a:ext>
                </a:extLst>
              </p:cNvPr>
              <p:cNvSpPr/>
              <p:nvPr/>
            </p:nvSpPr>
            <p:spPr>
              <a:xfrm flipV="false" flipH="false">
                <a:off x="5282009" y="4616154"/>
                <a:ext cx="6181755" cy="45037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0" bIns="45720" lIns="91440" rIns="91440" rtlCol="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latin typeface="思源黑体 CN Normal"/>
                  </a:rPr>
                  <a:t>MyBatis-Plus简化数据库操作，提高开发效率。</a:t>
                </a:r>
              </a:p>
            </p:txBody>
          </p:sp>
          <p:cxnSp>
            <p:nvCxnSpPr>
              <p:cNvPr descr="78c0b7e2-596c-44c0-b85e-076fd6cf8c73" id="30" name="line3">
                <a:extLst>
                  <a:ext uri="{FF2B5EF4-FFF2-40B4-BE49-F238E27FC236}">
                    <a16:creationId id="{FA5BACFC-E8C0-14BD-4A7D-B0CDED75D26D}"/>
                  </a:ext>
                </a:extLst>
              </p:cNvPr>
              <p:cNvCxnSpPr>
                <a:cxnSpLocks/>
              </p:cNvCxnSpPr>
              <p:nvPr/>
            </p:nvCxnSpPr>
            <p:spPr>
              <a:xfrm flipV="true" flipH="false">
                <a:off x="5315817" y="5123684"/>
                <a:ext cx="6042722" cy="6614"/>
              </a:xfrm>
              <a:prstGeom prst="straightConnector1">
                <a:avLst/>
              </a:prstGeom>
              <a:ln w="15875">
                <a:solidFill>
                  <a:schemeClr val="accent1"/>
                </a:solidFill>
                <a:round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descr="a9c79909-c326-4eba-9643-c39e10cff8f9" id="31" name="Bullet3">
                <a:extLst>
                  <a:ext uri="{FF2B5EF4-FFF2-40B4-BE49-F238E27FC236}">
                    <a16:creationId id="{70016A0F-3F08-4DA2-B6F6-CB8BDA48D9E1}"/>
                  </a:ext>
                </a:extLst>
              </p:cNvPr>
              <p:cNvSpPr txBox="1"/>
              <p:nvPr/>
            </p:nvSpPr>
            <p:spPr>
              <a:xfrm flipV="false" flipH="false">
                <a:off x="5282011" y="4224026"/>
                <a:ext cx="6181756" cy="400110"/>
              </a:xfrm>
              <a:prstGeom prst="rect">
                <a:avLst/>
              </a:prstGeom>
              <a:noFill/>
            </p:spPr>
            <p:txBody>
              <a:bodyPr anchor="b" anchorCtr="0" bIns="45720" lIns="91440" rIns="91440" rtlCol="0" tIns="45720" wrap="square">
                <a:normAutofit/>
              </a:bodyPr>
              <a:lstStyle>
                <a:defPPr>
                  <a:defRPr lang="zh-CN"/>
                </a:defPPr>
                <a:lvl1pPr>
                  <a:defRPr b="1" kumimoji="1" sz="2000">
                    <a:solidFill>
                      <a:schemeClr val="accent1"/>
                    </a:solidFill>
                  </a:defRPr>
                </a:lvl1pPr>
              </a:lstStyle>
              <a:p>
                <a:pPr algn="l"/>
                <a:r>
                  <a:rPr lang="en-US" b="true" i="false" u="none" sz="1800">
                    <a:solidFill>
                      <a:srgbClr val="FC0014"/>
                    </a:solidFill>
                    <a:latin typeface="思源黑体 CN Normal"/>
                  </a:rPr>
                  <a:t>MyBatis-Plus 简化数据库操作</a:t>
                </a:r>
              </a:p>
            </p:txBody>
          </p:sp>
        </p:grpSp>
      </p:grpSp>
    </p:spTree>
  </p:cSld>
  <p:clrMapOvr>
    <a:masterClrMapping/>
  </p:clrMapOvr>
</p:sld>
</file>

<file path=ppt/slides/slide20.xml><?xml version="1.0" encoding="utf-8"?>
<p:sld xmlns:a="http://schemas.openxmlformats.org/drawingml/2006/main" xmlns:a16="http://schemas.microsoft.com/office/drawing/2014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扩展性</a:t>
            </a:r>
          </a:p>
        </p:txBody>
      </p:sp>
      <p:grpSp>
        <p:nvGrpSpPr>
          <p:cNvPr descr="75de93fe-7aa6-40df-b00b-00bfd30083c6" id="14" name="1d9ed0f2-72ac-4845-82fb-e361a456987d.source.1.zh-Hans.pptx">
            <a:extLst>
              <a:ext uri="{FF2B5EF4-FFF2-40B4-BE49-F238E27FC236}">
                <a16:creationId id="{DA39877C-8351-B987-9CBA-19FC6B75CA12}"/>
              </a:ext>
            </a:extLst>
          </p:cNvPr>
          <p:cNvGrpSpPr/>
          <p:nvPr/>
        </p:nvGrpSpPr>
        <p:grpSpPr>
          <a:xfrm>
            <a:off x="1419225" y="1305154"/>
            <a:ext cx="9353550" cy="4247692"/>
            <a:chOff x="1419225" y="1305154"/>
            <a:chExt cx="9353550" cy="4247692"/>
          </a:xfrm>
        </p:grpSpPr>
        <p:grpSp>
          <p:nvGrpSpPr>
            <p:cNvPr descr="d99b9195-baf6-45d3-88fb-197a4b74a080" id="3" name="组合 2">
              <a:extLst>
                <a:ext uri="{FF2B5EF4-FFF2-40B4-BE49-F238E27FC236}">
                  <a16:creationId id="{6E8BF5D0-1D50-57ED-5CB3-D755093150B1}"/>
                </a:ext>
              </a:extLst>
            </p:cNvPr>
            <p:cNvGrpSpPr/>
            <p:nvPr/>
          </p:nvGrpSpPr>
          <p:grpSpPr>
            <a:xfrm>
              <a:off x="1419225" y="2552700"/>
              <a:ext cx="5448300" cy="3000146"/>
              <a:chOff x="1419225" y="2552700"/>
              <a:chExt cx="5448300" cy="3000146"/>
            </a:xfrm>
          </p:grpSpPr>
          <p:sp>
            <p:nvSpPr>
              <p:cNvPr descr="a88e49de-96cb-4c64-85e3-bd2c315f7627" id="4" name="Picture1">
                <a:extLst>
                  <a:ext uri="{FF2B5EF4-FFF2-40B4-BE49-F238E27FC236}">
                    <a16:creationId id="{E9C2CF70-0B6F-4565-9589-C4A3EDC25DBE}"/>
                  </a:ext>
                </a:extLst>
              </p:cNvPr>
              <p:cNvSpPr/>
              <p:nvPr/>
            </p:nvSpPr>
            <p:spPr>
              <a:xfrm flipV="false" flipH="false">
                <a:off x="1419225" y="2552700"/>
                <a:ext cx="1752600" cy="3000146"/>
              </a:xfrm>
              <a:prstGeom prst="rect">
                <a:avLst/>
              </a:prstGeom>
              <a:blipFill rotWithShape="true">
                <a:blip r:embed="rId6"/>
                <a:stretch>
                  <a:fillRect b="-360" l="-82316" r="-82296" t="360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descr="96ffef05-5f6e-437f-837b-98a38217915c" id="5" name="Picture2">
                <a:extLst>
                  <a:ext uri="{FF2B5EF4-FFF2-40B4-BE49-F238E27FC236}">
                    <a16:creationId id="{B23D7B2F-9A5F-44A3-98F4-157A5C440686}"/>
                  </a:ext>
                </a:extLst>
              </p:cNvPr>
              <p:cNvSpPr/>
              <p:nvPr/>
            </p:nvSpPr>
            <p:spPr>
              <a:xfrm flipV="false" flipH="false">
                <a:off x="3267075" y="2552700"/>
                <a:ext cx="1752600" cy="3000146"/>
              </a:xfrm>
              <a:prstGeom prst="rect">
                <a:avLst/>
              </a:prstGeom>
              <a:blipFill rotWithShape="true">
                <a:blip r:embed="rId7"/>
                <a:stretch>
                  <a:fillRect b="-360" l="-81552" r="-83060" t="360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descr="726c6387-c5f9-45ab-9197-a6d29815d22e" id="6" name="Picture3">
                <a:extLst>
                  <a:ext uri="{FF2B5EF4-FFF2-40B4-BE49-F238E27FC236}">
                    <a16:creationId id="{1F20D69F-C8BA-4521-B815-FEB02AD6CD84}"/>
                  </a:ext>
                </a:extLst>
              </p:cNvPr>
              <p:cNvSpPr/>
              <p:nvPr/>
            </p:nvSpPr>
            <p:spPr>
              <a:xfrm flipV="false" flipH="false">
                <a:off x="5114925" y="2552700"/>
                <a:ext cx="1752600" cy="3000146"/>
              </a:xfrm>
              <a:prstGeom prst="rect">
                <a:avLst/>
              </a:prstGeom>
              <a:blipFill rotWithShape="true">
                <a:blip r:embed="rId8"/>
                <a:stretch>
                  <a:fillRect b="-360" l="-80788" r="-83824" t="360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0" bIns="45720" compatLnSpc="1" forceAA="0" fromWordArt="0" horzOverflow="overflow" lIns="91440" numCol="1" rIns="91440" rot="0" rtlCol="0" spcCol="0" spcFirstLastPara="0" tIns="45720" vert="horz" vertOverflow="overflow" wrap="square">
                <a:noAutofit/>
              </a:bodyPr>
              <a:lstStyle/>
              <a:p>
                <a:pPr algn="ctr"/>
              </a:p>
            </p:txBody>
          </p:sp>
        </p:grpSp>
        <p:sp>
          <p:nvSpPr>
            <p:cNvPr descr="74a2f287-131a-44a2-9d04-48282cbd9c96" id="9" name="Title">
              <a:extLst>
                <a:ext uri="{FF2B5EF4-FFF2-40B4-BE49-F238E27FC236}">
                  <a16:creationId id="{98315E0C-3165-461B-819B-7FDF34C06B95}"/>
                </a:ext>
              </a:extLst>
            </p:cNvPr>
            <p:cNvSpPr/>
            <p:nvPr/>
          </p:nvSpPr>
          <p:spPr>
            <a:xfrm flipV="false" flipH="false">
              <a:off x="1419225" y="1305154"/>
              <a:ext cx="5448300" cy="124754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l"/>
              <a:r>
                <a:rPr lang="en-US" b="true" i="false" u="none" sz="2400">
                  <a:solidFill>
                    <a:srgbClr val="000000"/>
                  </a:solidFill>
                  <a:ea typeface="思源黑体 CN Normal"/>
                </a:rPr>
                <a:t>系统扩展能力</a:t>
              </a:r>
            </a:p>
          </p:txBody>
        </p:sp>
        <p:grpSp>
          <p:nvGrpSpPr>
            <p:cNvPr descr="7838c40c-f0ca-4e83-ae2a-7c2542a78673" id="13" name="组合 12">
              <a:extLst>
                <a:ext uri="{FF2B5EF4-FFF2-40B4-BE49-F238E27FC236}">
                  <a16:creationId id="{87C22A1B-0D58-E265-804F-4E695F396E3F}"/>
                </a:ext>
              </a:extLst>
            </p:cNvPr>
            <p:cNvGrpSpPr/>
            <p:nvPr/>
          </p:nvGrpSpPr>
          <p:grpSpPr>
            <a:xfrm>
              <a:off x="7496175" y="2552700"/>
              <a:ext cx="3276600" cy="3000146"/>
              <a:chOff x="7496175" y="2552700"/>
              <a:chExt cx="3276600" cy="3000146"/>
            </a:xfrm>
          </p:grpSpPr>
          <p:sp>
            <p:nvSpPr>
              <p:cNvPr descr="6753e3d4-c87f-4b12-b186-657aa88e9a80" id="7" name="矩形 6">
                <a:extLst>
                  <a:ext uri="{FF2B5EF4-FFF2-40B4-BE49-F238E27FC236}">
                    <a16:creationId id="{08DC112B-55DB-4FCE-A6F3-5C53E04C5FA7}"/>
                  </a:ext>
                </a:extLst>
              </p:cNvPr>
              <p:cNvSpPr/>
              <p:nvPr/>
            </p:nvSpPr>
            <p:spPr>
              <a:xfrm flipV="false" flipH="false">
                <a:off x="7496175" y="2552700"/>
                <a:ext cx="3276600" cy="3000146"/>
              </a:xfrm>
              <a:prstGeom prst="rect">
                <a:avLst/>
              </a:prstGeom>
              <a:solidFill>
                <a:schemeClr val="accent5"/>
              </a:solidFill>
              <a:ln cap="rnd" w="12700">
                <a:noFill/>
                <a:prstDash val="solid"/>
                <a:round/>
                <a:headEnd/>
                <a:tailEnd/>
              </a:ln>
              <a:effectLst>
                <a:outerShdw algn="ctr" blurRad="254000" dist="127000" rotWithShape="0">
                  <a:schemeClr val="accent5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lIns="91440" numCol="1" rIns="91440" rot="0" rtlCol="0" spcCol="0" spcFirstLastPara="0" tIns="45720" vert="horz" wrap="square">
                <a:noAutofit/>
              </a:bodyPr>
              <a:lstStyle/>
              <a:p>
                <a:pPr algn="ctr"/>
              </a:p>
            </p:txBody>
          </p:sp>
          <p:grpSp>
            <p:nvGrpSpPr>
              <p:cNvPr descr="0a8e788a-1b7c-41a5-8b32-425afb23d351" id="12" name="组合 11">
                <a:extLst>
                  <a:ext uri="{FF2B5EF4-FFF2-40B4-BE49-F238E27FC236}">
                    <a16:creationId id="{B15AD130-9648-AFDE-1890-B09B3DDB8930}"/>
                  </a:ext>
                </a:extLst>
              </p:cNvPr>
              <p:cNvGrpSpPr/>
              <p:nvPr/>
            </p:nvGrpSpPr>
            <p:grpSpPr>
              <a:xfrm>
                <a:off x="7792523" y="2728687"/>
                <a:ext cx="2589727" cy="2480265"/>
                <a:chOff x="7792523" y="2728687"/>
                <a:chExt cx="2589727" cy="2480265"/>
              </a:xfrm>
            </p:grpSpPr>
            <p:sp>
              <p:nvSpPr>
                <p:cNvPr descr="011be5bd-9e79-4c63-9fd7-7a9af13ccef6" id="10" name="Text">
                  <a:extLst>
                    <a:ext uri="{FF2B5EF4-FFF2-40B4-BE49-F238E27FC236}">
                      <a16:creationId id="{234491EF-FEA6-41F2-898E-2D034D2A210B}"/>
                    </a:ext>
                  </a:extLst>
                </p:cNvPr>
                <p:cNvSpPr txBox="1"/>
                <p:nvPr/>
              </p:nvSpPr>
              <p:spPr>
                <a:xfrm flipV="false" flipH="false">
                  <a:off x="7792523" y="3597894"/>
                  <a:ext cx="2589727" cy="1611058"/>
                </a:xfrm>
                <a:prstGeom prst="rect">
                  <a:avLst/>
                </a:prstGeom>
                <a:noFill/>
              </p:spPr>
              <p:txBody>
                <a:bodyPr rtlCol="0" wrap="square">
                  <a:normAutofit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en-US" b="false" i="false" u="none" sz="1200">
                      <a:solidFill>
                        <a:srgbClr val="FFFFFF"/>
                      </a:solidFill>
                      <a:ea typeface="思源黑体 CN Normal"/>
                    </a:rPr>
                    <a:t>系统采用模块化设计，便于功能扩展和二次开发。</a:t>
                  </a:r>
                </a:p>
              </p:txBody>
            </p:sp>
            <p:sp>
              <p:nvSpPr>
                <p:cNvPr descr="f725db5d-0986-46f9-b9d0-cad07f460596" id="11" name="Bullet">
                  <a:extLst>
                    <a:ext uri="{FF2B5EF4-FFF2-40B4-BE49-F238E27FC236}">
                      <a16:creationId id="{A773D801-80D7-4212-BC25-6264EDB9DDC0}"/>
                    </a:ext>
                  </a:extLst>
                </p:cNvPr>
                <p:cNvSpPr/>
                <p:nvPr/>
              </p:nvSpPr>
              <p:spPr>
                <a:xfrm flipV="false" flipH="false">
                  <a:off x="7792523" y="2728687"/>
                  <a:ext cx="2589727" cy="693220"/>
                </a:xfrm>
                <a:prstGeom prst="rect">
                  <a:avLst/>
                </a:prstGeom>
              </p:spPr>
              <p:txBody>
                <a:bodyPr anchor="b" anchorCtr="0" wrap="square">
                  <a:normAutofit/>
                </a:bodyPr>
                <a:lstStyle/>
                <a:p>
                  <a:pPr algn="l"/>
                  <a:r>
                    <a:rPr lang="en-US" b="true" i="false" u="none" sz="1800">
                      <a:solidFill>
                        <a:srgbClr val="FFFFFF"/>
                      </a:solidFill>
                      <a:ea typeface="思源黑体 CN Normal"/>
                    </a:rPr>
                    <a:t>模块化设计，支持二次开发</a:t>
                  </a:r>
                </a:p>
              </p:txBody>
            </p:sp>
          </p:grpSp>
        </p:grpSp>
      </p:grp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121c20f5-3f5d-42c5-b656-ee9c77f3c565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6600">
                <a:ea typeface="思源宋体 CN Heavy"/>
              </a:rPr>
              <a:t>界面演示与亮点</a:t>
            </a:r>
          </a:p>
        </p:txBody>
      </p:sp>
      <p:sp>
        <p:nvSpPr>
          <p:cNvPr descr="7d7d15ef-209b-4711-8e03-57749e48c910" id="3" name=""/>
          <p:cNvSpPr>
            <a:spLocks noGrp="1"/>
          </p:cNvSpPr>
          <p:nvPr>
            <p:ph hasCustomPrompt="1" idx="1" type="body"/>
          </p:nvPr>
        </p:nvSpPr>
        <p:spPr/>
        <p:txBody>
          <a:bodyPr/>
          <a:lstStyle/>
          <a:p>
            <a:pPr algn="r">
              <a:lnSpc>
                <a:spcPct val="120000"/>
              </a:lnSpc>
              <a:spcBef>
                <a:spcPts val="1000"/>
              </a:spcBef>
            </a:pPr>
            <a:r>
              <a:rPr lang="en-US" b="true" i="false" u="none" sz="2800">
                <a:ea typeface="思源黑体 CN Normal"/>
              </a:rPr>
              <a:t>展示系统界面与亮点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a14="http://schemas.microsoft.com/office/drawing/2010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用户端界面</a:t>
            </a:r>
          </a:p>
        </p:txBody>
      </p:sp>
      <p:grpSp>
        <p:nvGrpSpPr>
          <p:cNvPr descr="0ef90027-83bf-4f95-be19-7ff573bd0469" id="30" name="104f7908-7dde-4e8d-b08e-39051e89657f.source.3.zh-Hans.pptx">
            <a:extLst>
              <a:ext uri="{FF2B5EF4-FFF2-40B4-BE49-F238E27FC236}">
                <a16:creationId id="{1ACF7C2B-E9AD-4B28-0A62-4E568B648D2A}"/>
              </a:ext>
            </a:extLst>
          </p:cNvPr>
          <p:cNvGrpSpPr/>
          <p:nvPr/>
        </p:nvGrpSpPr>
        <p:grpSpPr>
          <a:xfrm>
            <a:off x="669925" y="1232594"/>
            <a:ext cx="10842763" cy="4936872"/>
            <a:chOff x="669925" y="1232594"/>
            <a:chExt cx="10842763" cy="4936872"/>
          </a:xfrm>
        </p:grpSpPr>
        <p:grpSp>
          <p:nvGrpSpPr>
            <p:cNvPr descr="e8696747-4adb-46a8-b626-2c3c7ff8b808" id="26" name="组合 25">
              <a:extLst>
                <a:ext uri="{FF2B5EF4-FFF2-40B4-BE49-F238E27FC236}">
                  <a16:creationId id="{4FFC72CD-34BD-0AB3-7FAF-2619DE51CB61}"/>
                </a:ext>
              </a:extLst>
            </p:cNvPr>
            <p:cNvGrpSpPr/>
            <p:nvPr/>
          </p:nvGrpSpPr>
          <p:grpSpPr>
            <a:xfrm>
              <a:off x="669925" y="1232594"/>
              <a:ext cx="8904343" cy="1435700"/>
              <a:chOff x="669925" y="1232594"/>
              <a:chExt cx="8904343" cy="1435700"/>
            </a:xfrm>
          </p:grpSpPr>
          <p:sp>
            <p:nvSpPr>
              <p:cNvPr descr="aadc81dc-3d20-42a8-bd2e-987b65decfa2" id="19" name="shape1">
                <a:extLst>
                  <a:ext uri="{FF2B5EF4-FFF2-40B4-BE49-F238E27FC236}">
                    <a16:creationId id="{C6D65923-1984-4A07-8BBE-94AD1B8EE140}"/>
                  </a:ext>
                </a:extLst>
              </p:cNvPr>
              <p:cNvSpPr/>
              <p:nvPr/>
            </p:nvSpPr>
            <p:spPr bwMode="auto">
              <a:xfrm flipV="true" rot="10800000" flipH="false">
                <a:off x="669925" y="2484006"/>
                <a:ext cx="1938420" cy="18428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  <a:effectLst/>
            </p:spPr>
            <p:txBody>
              <a:bodyPr anchor="ctr" bIns="67145" lIns="134289" rIns="134289" tIns="67145" wrap="none"/>
              <a:lstStyle/>
              <a:p>
                <a:pPr algn="l"/>
              </a:p>
            </p:txBody>
          </p:sp>
          <p:sp>
            <p:nvSpPr>
              <p:cNvPr descr="d3bb0cf6-7aed-4865-927b-5064187c2e5b" id="20" name="Number1">
                <a:extLst>
                  <a:ext uri="{FF2B5EF4-FFF2-40B4-BE49-F238E27FC236}">
                    <a16:creationId id="{8C6B72A2-7041-49CF-98FF-75ED80F31637}"/>
                  </a:ext>
                </a:extLst>
              </p:cNvPr>
              <p:cNvSpPr/>
              <p:nvPr/>
            </p:nvSpPr>
            <p:spPr>
              <a:xfrm flipV="false" flipH="false">
                <a:off x="1024293" y="1232594"/>
                <a:ext cx="1252998" cy="1251412"/>
              </a:xfrm>
              <a:prstGeom prst="diamond">
                <a:avLst/>
              </a:prstGeom>
              <a:solidFill>
                <a:schemeClr val="accent1"/>
              </a:solidFill>
              <a:ln cmpd="sng"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0" lIns="0" rIns="0" tIns="0"/>
              <a:lstStyle/>
              <a:p>
                <a:pPr algn="ctr"/>
                <a:r>
                  <a:rPr lang="en-US" b="true" i="false" u="none" sz="2800">
                    <a:solidFill>
                      <a:srgbClr val="FFFFFF"/>
                    </a:solidFill>
                    <a:latin typeface="思源黑体 CN Normal"/>
                  </a:rPr>
                  <a:t>01</a:t>
                </a:r>
              </a:p>
            </p:txBody>
          </p:sp>
          <p:sp>
            <p:nvSpPr>
              <p:cNvPr descr="b3dd14b1-3d5c-464a-b716-64601532524b" id="17" name="Bullet1">
                <a:extLst>
                  <a:ext uri="{FF2B5EF4-FFF2-40B4-BE49-F238E27FC236}">
                    <a16:creationId id="{27A11B7B-A438-42BA-BD49-8879D67DC60C}"/>
                  </a:ext>
                </a:extLst>
              </p:cNvPr>
              <p:cNvSpPr txBox="1"/>
              <p:nvPr/>
            </p:nvSpPr>
            <p:spPr bwMode="auto">
              <a:xfrm flipV="false" flipH="false">
                <a:off x="2766000" y="1384813"/>
                <a:ext cx="6808268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首页布局（工作提示、党员风采、学习入口）</a:t>
                </a:r>
              </a:p>
            </p:txBody>
          </p:sp>
          <p:sp>
            <p:nvSpPr>
              <p:cNvPr descr="ed4a0e34-9a23-49bf-9312-5952d52fce8e" id="18" name="Text1">
                <a:extLst>
                  <a:ext uri="{FF2B5EF4-FFF2-40B4-BE49-F238E27FC236}">
                    <a16:creationId id="{0BD66559-3D5C-42F7-BC15-CA1071506867}"/>
                  </a:ext>
                </a:extLst>
              </p:cNvPr>
              <p:cNvSpPr/>
              <p:nvPr/>
            </p:nvSpPr>
            <p:spPr bwMode="auto">
              <a:xfrm flipV="false" flipH="false">
                <a:off x="2766000" y="1826619"/>
                <a:ext cx="6808268" cy="813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首页合理布局，突出工作提示、党员风采和学习入口。</a:t>
                </a:r>
              </a:p>
            </p:txBody>
          </p:sp>
        </p:grpSp>
        <p:grpSp>
          <p:nvGrpSpPr>
            <p:cNvPr descr="f8c86ef4-f579-479a-90d0-5bb04bd2601f" id="27" name="组合 26">
              <a:extLst>
                <a:ext uri="{FF2B5EF4-FFF2-40B4-BE49-F238E27FC236}">
                  <a16:creationId id="{7BB4E813-8EC9-577B-FDAF-590DBB0EF66D}"/>
                </a:ext>
              </a:extLst>
            </p:cNvPr>
            <p:cNvGrpSpPr/>
            <p:nvPr/>
          </p:nvGrpSpPr>
          <p:grpSpPr>
            <a:xfrm>
              <a:off x="2766000" y="2935554"/>
              <a:ext cx="8746688" cy="1530952"/>
              <a:chOff x="2766000" y="2935554"/>
              <a:chExt cx="8746688" cy="1530952"/>
            </a:xfrm>
          </p:grpSpPr>
          <p:sp>
            <p:nvSpPr>
              <p:cNvPr descr="e1720c9e-c0da-4b4b-8b18-8941245dc4fd" id="14" name="shape2">
                <a:extLst>
                  <a:ext uri="{FF2B5EF4-FFF2-40B4-BE49-F238E27FC236}">
                    <a16:creationId id="{D22FC4EB-42BA-4B2C-81C3-D7B90BEDA9DA}"/>
                  </a:ext>
                </a:extLst>
              </p:cNvPr>
              <p:cNvSpPr/>
              <p:nvPr/>
            </p:nvSpPr>
            <p:spPr bwMode="auto">
              <a:xfrm flipV="true" rot="10800000" flipH="false">
                <a:off x="9574268" y="4186966"/>
                <a:ext cx="1938420" cy="18428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  <a:effectLst/>
            </p:spPr>
            <p:txBody>
              <a:bodyPr anchor="ctr" bIns="67145" lIns="134289" rIns="134289" tIns="67145" wrap="none"/>
              <a:lstStyle/>
              <a:p>
                <a:pPr algn="l"/>
              </a:p>
            </p:txBody>
          </p:sp>
          <p:sp>
            <p:nvSpPr>
              <p:cNvPr descr="774b1d46-a026-4975-94fd-5bd85c1510be" id="15" name="Number2">
                <a:extLst>
                  <a:ext uri="{FF2B5EF4-FFF2-40B4-BE49-F238E27FC236}">
                    <a16:creationId id="{FE80A3C9-C812-4833-9755-43D01DD09DEC}"/>
                  </a:ext>
                </a:extLst>
              </p:cNvPr>
              <p:cNvSpPr/>
              <p:nvPr/>
            </p:nvSpPr>
            <p:spPr>
              <a:xfrm flipV="false" flipH="false">
                <a:off x="9928636" y="2935554"/>
                <a:ext cx="1252998" cy="1251412"/>
              </a:xfrm>
              <a:prstGeom prst="diamond">
                <a:avLst/>
              </a:prstGeom>
              <a:solidFill>
                <a:schemeClr val="accent1"/>
              </a:solidFill>
              <a:ln cmpd="sng"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0" lIns="0" rIns="0" tIns="0"/>
              <a:lstStyle/>
              <a:p>
                <a:pPr algn="ctr"/>
                <a:r>
                  <a:rPr lang="en-US" b="true" i="false" u="none" sz="2800">
                    <a:solidFill>
                      <a:srgbClr val="FFFFFF"/>
                    </a:solidFill>
                    <a:latin typeface="思源黑体 CN Normal"/>
                  </a:rPr>
                  <a:t>02</a:t>
                </a:r>
              </a:p>
            </p:txBody>
          </p:sp>
          <p:sp>
            <p:nvSpPr>
              <p:cNvPr descr="d67f4d66-a38f-48f1-8f53-ea09681abed2" id="12" name="Bullet2">
                <a:extLst>
                  <a:ext uri="{FF2B5EF4-FFF2-40B4-BE49-F238E27FC236}">
                    <a16:creationId id="{04788A2E-2247-493A-9E92-E99233C44005}"/>
                  </a:ext>
                </a:extLst>
              </p:cNvPr>
              <p:cNvSpPr txBox="1"/>
              <p:nvPr/>
            </p:nvSpPr>
            <p:spPr bwMode="auto">
              <a:xfrm flipV="false" flipH="false">
                <a:off x="2766000" y="3211599"/>
                <a:ext cx="6570000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spcBef>
                    <a:spcPct val="0"/>
                  </a:spcBef>
                </a:pPr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学习中心（文章 / 视频 / 音频分类）</a:t>
                </a:r>
              </a:p>
            </p:txBody>
          </p:sp>
          <p:sp>
            <p:nvSpPr>
              <p:cNvPr descr="7a74820d-bd08-4722-ba4c-fb5db4e26f68" id="13" name="Text2">
                <a:extLst>
                  <a:ext uri="{FF2B5EF4-FFF2-40B4-BE49-F238E27FC236}">
                    <a16:creationId id="{5D4986E6-3328-42CF-937F-A5112DB2D20F}"/>
                  </a:ext>
                </a:extLst>
              </p:cNvPr>
              <p:cNvSpPr/>
              <p:nvPr/>
            </p:nvSpPr>
            <p:spPr bwMode="auto">
              <a:xfrm flipV="false" flipH="false">
                <a:off x="2766000" y="3653405"/>
                <a:ext cx="6570000" cy="813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学习中心对文章、视频、音频进行分类展示，方便学习。</a:t>
                </a:r>
              </a:p>
            </p:txBody>
          </p:sp>
        </p:grpSp>
        <p:grpSp>
          <p:nvGrpSpPr>
            <p:cNvPr descr="60cf9ad0-e3a9-43f9-a731-baf7d170cd1f" id="28" name="组合 27">
              <a:extLst>
                <a:ext uri="{FF2B5EF4-FFF2-40B4-BE49-F238E27FC236}">
                  <a16:creationId id="{9C7EC5D5-AF35-57FA-D5D7-11DAA589C11A}"/>
                </a:ext>
              </a:extLst>
            </p:cNvPr>
            <p:cNvGrpSpPr/>
            <p:nvPr/>
          </p:nvGrpSpPr>
          <p:grpSpPr>
            <a:xfrm>
              <a:off x="669925" y="4733766"/>
              <a:ext cx="8904343" cy="1435700"/>
              <a:chOff x="669925" y="4733766"/>
              <a:chExt cx="8904343" cy="1435700"/>
            </a:xfrm>
          </p:grpSpPr>
          <p:sp>
            <p:nvSpPr>
              <p:cNvPr descr="ab033c17-1f25-41a0-bef3-7d69a8455527" id="9" name="shape3">
                <a:extLst>
                  <a:ext uri="{FF2B5EF4-FFF2-40B4-BE49-F238E27FC236}">
                    <a16:creationId id="{277FF2E1-96AE-44E7-A40A-91A6D6D1583E}"/>
                  </a:ext>
                </a:extLst>
              </p:cNvPr>
              <p:cNvSpPr/>
              <p:nvPr/>
            </p:nvSpPr>
            <p:spPr bwMode="auto">
              <a:xfrm flipV="true" rot="10800000" flipH="false">
                <a:off x="669925" y="5985178"/>
                <a:ext cx="1938420" cy="184288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  <a:effectLst/>
            </p:spPr>
            <p:txBody>
              <a:bodyPr anchor="ctr" bIns="67145" lIns="134289" rIns="134289" tIns="67145" wrap="none"/>
              <a:lstStyle/>
              <a:p>
                <a:pPr algn="l"/>
              </a:p>
            </p:txBody>
          </p:sp>
          <p:sp>
            <p:nvSpPr>
              <p:cNvPr descr="a1326261-18d4-46e2-88c9-7ccecee55437" id="10" name="Number3">
                <a:extLst>
                  <a:ext uri="{FF2B5EF4-FFF2-40B4-BE49-F238E27FC236}">
                    <a16:creationId id="{3FCD3C1E-2ADE-4531-90FB-ECE23A47B855}"/>
                  </a:ext>
                </a:extLst>
              </p:cNvPr>
              <p:cNvSpPr/>
              <p:nvPr/>
            </p:nvSpPr>
            <p:spPr>
              <a:xfrm flipV="false" flipH="false">
                <a:off x="1024293" y="4733766"/>
                <a:ext cx="1252998" cy="1251412"/>
              </a:xfrm>
              <a:prstGeom prst="diamond">
                <a:avLst/>
              </a:prstGeom>
              <a:solidFill>
                <a:schemeClr val="accent1"/>
              </a:solidFill>
              <a:ln cmpd="sng" w="127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0" lIns="0" rIns="0" tIns="0"/>
              <a:lstStyle/>
              <a:p>
                <a:pPr algn="ctr"/>
                <a:r>
                  <a:rPr lang="en-US" b="true" i="false" u="none" sz="2800">
                    <a:solidFill>
                      <a:srgbClr val="FFFFFF"/>
                    </a:solidFill>
                    <a:latin typeface="思源黑体 CN Normal"/>
                  </a:rPr>
                  <a:t>03</a:t>
                </a:r>
              </a:p>
            </p:txBody>
          </p:sp>
          <p:sp>
            <p:nvSpPr>
              <p:cNvPr descr="7db0a7f1-e8cb-4c07-b436-b24e45bb62eb" id="7" name="Bullet3">
                <a:extLst>
                  <a:ext uri="{FF2B5EF4-FFF2-40B4-BE49-F238E27FC236}">
                    <a16:creationId id="{3DEFCAEA-CDE5-4D38-AE78-E1241813EF84}"/>
                  </a:ext>
                </a:extLst>
              </p:cNvPr>
              <p:cNvSpPr txBox="1"/>
              <p:nvPr/>
            </p:nvSpPr>
            <p:spPr bwMode="auto">
              <a:xfrm flipV="false" flipH="false">
                <a:off x="2766000" y="4885985"/>
                <a:ext cx="6808268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b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积分商城交互设计</a:t>
                </a:r>
              </a:p>
            </p:txBody>
          </p:sp>
          <p:sp>
            <p:nvSpPr>
              <p:cNvPr descr="1c059c58-ee3b-44b3-ba31-41f37494744e" id="8" name="Text3">
                <a:extLst>
                  <a:ext uri="{FF2B5EF4-FFF2-40B4-BE49-F238E27FC236}">
                    <a16:creationId id="{4E55961A-17AF-4D70-A7F9-F1C974BD1F03}"/>
                  </a:ext>
                </a:extLst>
              </p:cNvPr>
              <p:cNvSpPr/>
              <p:nvPr/>
            </p:nvSpPr>
            <p:spPr bwMode="auto">
              <a:xfrm flipV="false" flipH="false">
                <a:off x="2766000" y="5327791"/>
                <a:ext cx="6808268" cy="8131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0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积分商城交互设计友好，提升用户体验。</a:t>
                </a:r>
              </a:p>
            </p:txBody>
          </p: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a14="http://schemas.microsoft.com/office/drawing/2010/main" xmlns:a16="http://schemas.microsoft.com/office/drawing/2014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管理端界面</a:t>
            </a:r>
          </a:p>
        </p:txBody>
      </p:sp>
      <p:grpSp>
        <p:nvGrpSpPr>
          <p:cNvPr descr="64a22859-145f-43fd-a19d-ff681ff9b1c9" id="41" name="260edeca-39b4-42ae-8dc3-7fdd0d588b16.source.2.zh-Hans.pptx">
            <a:extLst>
              <a:ext uri="{FF2B5EF4-FFF2-40B4-BE49-F238E27FC236}">
                <a16:creationId id="{215B8770-54FA-AA39-0C3C-7F25972A6231}"/>
              </a:ext>
            </a:extLst>
          </p:cNvPr>
          <p:cNvGrpSpPr/>
          <p:nvPr/>
        </p:nvGrpSpPr>
        <p:grpSpPr>
          <a:xfrm>
            <a:off x="0" y="1130300"/>
            <a:ext cx="12192000" cy="5003798"/>
            <a:chOff x="0" y="1130300"/>
            <a:chExt cx="12192000" cy="5003798"/>
          </a:xfrm>
        </p:grpSpPr>
        <p:sp>
          <p:nvSpPr>
            <p:cNvPr descr="a03b6a4d-52fc-4c9f-97a3-e384853d3fdb" id="34" name="Title">
              <a:extLst>
                <a:ext uri="{FF2B5EF4-FFF2-40B4-BE49-F238E27FC236}">
                  <a16:creationId id="{BC2A1044-A1AC-CAA1-6334-3CD48A6A836C}"/>
                </a:ext>
              </a:extLst>
            </p:cNvPr>
            <p:cNvSpPr txBox="1"/>
            <p:nvPr/>
          </p:nvSpPr>
          <p:spPr>
            <a:xfrm flipV="false" flipH="false">
              <a:off x="660400" y="1130300"/>
              <a:ext cx="10858500" cy="461665"/>
            </a:xfrm>
            <a:prstGeom prst="rect">
              <a:avLst/>
            </a:prstGeom>
            <a:noFill/>
          </p:spPr>
          <p:txBody>
            <a:bodyPr anchor="t" anchorCtr="1" rtlCol="0" vert="horz" wrap="square">
              <a:normAutofit/>
            </a:bodyPr>
            <a:lstStyle/>
            <a:p>
              <a:pPr algn="ctr"/>
              <a:r>
                <a:rPr lang="en-US" b="true" i="false" u="none" sz="2400">
                  <a:solidFill>
                    <a:srgbClr val="000000"/>
                  </a:solidFill>
                  <a:ea typeface="思源黑体 CN Normal"/>
                </a:rPr>
                <a:t>管理端界面展示</a:t>
              </a:r>
            </a:p>
          </p:txBody>
        </p:sp>
        <p:grpSp>
          <p:nvGrpSpPr>
            <p:cNvPr descr="2fd1d181-f77f-426b-aeda-866044b7b0f7" id="36" name="组合 35">
              <a:extLst>
                <a:ext uri="{FF2B5EF4-FFF2-40B4-BE49-F238E27FC236}">
                  <a16:creationId id="{3C032729-6D58-E348-E4E2-80AC9EAA0A8B}"/>
                </a:ext>
              </a:extLst>
            </p:cNvPr>
            <p:cNvGrpSpPr/>
            <p:nvPr/>
          </p:nvGrpSpPr>
          <p:grpSpPr>
            <a:xfrm>
              <a:off x="0" y="2601792"/>
              <a:ext cx="12192000" cy="3532306"/>
              <a:chOff x="0" y="2601792"/>
              <a:chExt cx="12192000" cy="3532306"/>
            </a:xfrm>
          </p:grpSpPr>
          <p:sp>
            <p:nvSpPr>
              <p:cNvPr descr="7a4566c7-85ea-46b1-ab50-e38f90ca0281" id="3" name="PictureMisc">
                <a:extLst>
                  <a:ext uri="{FF2B5EF4-FFF2-40B4-BE49-F238E27FC236}">
                    <a16:creationId id="{7C331007-1A13-4282-B328-14BEC4C7B03D}"/>
                  </a:ext>
                </a:extLst>
              </p:cNvPr>
              <p:cNvSpPr/>
              <p:nvPr/>
            </p:nvSpPr>
            <p:spPr bwMode="auto">
              <a:xfrm flipV="false" flipH="false">
                <a:off x="0" y="2601794"/>
                <a:ext cx="12192000" cy="1810047"/>
              </a:xfrm>
              <a:prstGeom prst="rect">
                <a:avLst/>
              </a:prstGeom>
              <a:blipFill rotWithShape="true">
                <a:blip r:embed="rId4"/>
                <a:stretch>
                  <a:fillRect b="-167705" t="-168043" r="0" l="0"/>
                </a:stretch>
              </a:blipFill>
              <a:ln w="9525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t" anchorCtr="0" bIns="45720" compatLnSpc="1" forceAA="0" fromWordArt="0" lIns="91440" numCol="1" rIns="91440" rot="0" rtlCol="0" spcCol="0" spcFirstLastPara="0" tIns="45720" vert="horz" wrap="square">
                <a:prstTxWarp prst="textNoShape">
                  <a:avLst/>
                </a:prstTxWarp>
                <a:noAutofit/>
              </a:bodyPr>
              <a:lstStyle/>
              <a:p>
                <a:pPr algn="ctr"/>
              </a:p>
            </p:txBody>
          </p:sp>
          <p:sp>
            <p:nvSpPr>
              <p:cNvPr descr="9cd47197-0240-4a36-8a05-ed1dc198d355" id="4" name="IconBackground1">
                <a:extLst>
                  <a:ext uri="{FF2B5EF4-FFF2-40B4-BE49-F238E27FC236}">
                    <a16:creationId id="{C2AB02DF-B155-4F69-8E80-CA87C76D8C0D}"/>
                  </a:ext>
                </a:extLst>
              </p:cNvPr>
              <p:cNvSpPr/>
              <p:nvPr/>
            </p:nvSpPr>
            <p:spPr bwMode="auto">
              <a:xfrm flipV="false" flipH="false">
                <a:off x="669924" y="2601792"/>
                <a:ext cx="5027848" cy="1810049"/>
              </a:xfrm>
              <a:prstGeom prst="rect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txBody>
              <a:bodyPr bIns="46800" lIns="90000" rIns="90000" rtlCol="0" tIns="46800" wrap="square">
                <a:normAutofit/>
              </a:bodyPr>
              <a:lstStyle/>
              <a:p>
                <a:pPr algn="ctr">
                  <a:lnSpc>
                    <a:spcPct val="150000"/>
                  </a:lnSpc>
                </a:pPr>
              </a:p>
            </p:txBody>
          </p:sp>
          <p:sp>
            <p:nvSpPr>
              <p:cNvPr descr="84cbb9d3-2aee-4834-af99-5ec7ca8f7d54" id="25" name="Bullet1">
                <a:extLst>
                  <a:ext uri="{FF2B5EF4-FFF2-40B4-BE49-F238E27FC236}">
                    <a16:creationId id="{A714063C-CAD4-4DE7-9588-8A127D7651D5}"/>
                  </a:ext>
                </a:extLst>
              </p:cNvPr>
              <p:cNvSpPr txBox="1"/>
              <p:nvPr/>
            </p:nvSpPr>
            <p:spPr>
              <a:xfrm flipV="false" flipH="false">
                <a:off x="671511" y="3496743"/>
                <a:ext cx="5024674" cy="923561"/>
              </a:xfrm>
              <a:prstGeom prst="rect">
                <a:avLst/>
              </a:prstGeom>
              <a:noFill/>
            </p:spPr>
            <p:txBody>
              <a:bodyPr anchor="ctr" anchorCtr="0" bIns="46800" lIns="90000" rIns="90000" rtlCol="0" tIns="46800" wrap="square">
                <a:normAutofit/>
              </a:bodyPr>
              <a:lstStyle/>
              <a:p>
                <a:pPr algn="ctr"/>
                <a:r>
                  <a:rPr lang="en-US" b="true" i="false" u="none" sz="1800">
                    <a:solidFill>
                      <a:srgbClr val="FFFFFF"/>
                    </a:solidFill>
                    <a:ea typeface="思源黑体 CN Normal"/>
                  </a:rPr>
                  <a:t>数据看板（党员统计、任务进度）</a:t>
                </a:r>
              </a:p>
            </p:txBody>
          </p:sp>
          <p:sp>
            <p:nvSpPr>
              <p:cNvPr descr="10099502-810b-4058-9be9-8acf3c487af7" id="26" name="Icon1">
                <a:extLst>
                  <a:ext uri="{FF2B5EF4-FFF2-40B4-BE49-F238E27FC236}">
                    <a16:creationId id="{09B2F910-1DFE-4513-AA2A-9B2D7A58EB5B}"/>
                  </a:ext>
                </a:extLst>
              </p:cNvPr>
              <p:cNvSpPr/>
              <p:nvPr/>
            </p:nvSpPr>
            <p:spPr bwMode="auto">
              <a:xfrm flipV="false" flipH="false">
                <a:off x="2879006" y="2928559"/>
                <a:ext cx="609685" cy="493484"/>
              </a:xfrm>
              <a:custGeom>
                <a:avLst/>
                <a:gdLst>
                  <a:gd fmla="*/ 355420 w 607568" name="connsiteX0"/>
                  <a:gd fmla="*/ 250307 h 491771" name="connsiteY0"/>
                  <a:gd fmla="*/ 352312 w 607568" name="connsiteX1"/>
                  <a:gd fmla="*/ 251812 h 491771" name="connsiteY1"/>
                  <a:gd fmla="*/ 321042 w 607568" name="connsiteX2"/>
                  <a:gd fmla="*/ 289814 h 491771" name="connsiteY2"/>
                  <a:gd fmla="*/ 321513 w 607568" name="connsiteX3"/>
                  <a:gd fmla="*/ 295364 h 491771" name="connsiteY3"/>
                  <a:gd fmla="*/ 369736 w 607568" name="connsiteX4"/>
                  <a:gd fmla="*/ 338257 h 491771" name="connsiteY4"/>
                  <a:gd fmla="*/ 371997 w 607568" name="connsiteX5"/>
                  <a:gd fmla="*/ 339104 h 491771" name="connsiteY5"/>
                  <a:gd fmla="*/ 373127 w 607568" name="connsiteX6"/>
                  <a:gd fmla="*/ 338916 h 491771" name="connsiteY6"/>
                  <a:gd fmla="*/ 375293 w 607568" name="connsiteX7"/>
                  <a:gd fmla="*/ 336282 h 491771" name="connsiteY7"/>
                  <a:gd fmla="*/ 383676 w 607568" name="connsiteX8"/>
                  <a:gd fmla="*/ 279467 h 491771" name="connsiteY8"/>
                  <a:gd fmla="*/ 376424 w 607568" name="connsiteX9"/>
                  <a:gd fmla="*/ 263287 h 491771" name="connsiteY9"/>
                  <a:gd fmla="*/ 357681 w 607568" name="connsiteX10"/>
                  <a:gd fmla="*/ 250965 h 491771" name="connsiteY10"/>
                  <a:gd fmla="*/ 355420 w 607568" name="connsiteX11"/>
                  <a:gd fmla="*/ 250307 h 491771" name="connsiteY11"/>
                  <a:gd fmla="*/ 258879 w 607568" name="connsiteX12"/>
                  <a:gd fmla="*/ 250307 h 491771" name="connsiteY12"/>
                  <a:gd fmla="*/ 256712 w 607568" name="connsiteX13"/>
                  <a:gd fmla="*/ 250965 h 491771" name="connsiteY13"/>
                  <a:gd fmla="*/ 237969 w 607568" name="connsiteX14"/>
                  <a:gd fmla="*/ 263287 h 491771" name="connsiteY14"/>
                  <a:gd fmla="*/ 230717 w 607568" name="connsiteX15"/>
                  <a:gd fmla="*/ 279467 h 491771" name="connsiteY15"/>
                  <a:gd fmla="*/ 239100 w 607568" name="connsiteX16"/>
                  <a:gd fmla="*/ 336282 h 491771" name="connsiteY16"/>
                  <a:gd fmla="*/ 241266 w 607568" name="connsiteX17"/>
                  <a:gd fmla="*/ 338916 h 491771" name="connsiteY17"/>
                  <a:gd fmla="*/ 242396 w 607568" name="connsiteX18"/>
                  <a:gd fmla="*/ 339104 h 491771" name="connsiteY18"/>
                  <a:gd fmla="*/ 244657 w 607568" name="connsiteX19"/>
                  <a:gd fmla="*/ 338257 h 491771" name="connsiteY19"/>
                  <a:gd fmla="*/ 292880 w 607568" name="connsiteX20"/>
                  <a:gd fmla="*/ 295364 h 491771" name="connsiteY20"/>
                  <a:gd fmla="*/ 293351 w 607568" name="connsiteX21"/>
                  <a:gd fmla="*/ 289814 h 491771" name="connsiteY21"/>
                  <a:gd fmla="*/ 261987 w 607568" name="connsiteX22"/>
                  <a:gd fmla="*/ 251812 h 491771" name="connsiteY22"/>
                  <a:gd fmla="*/ 258879 w 607568" name="connsiteX23"/>
                  <a:gd fmla="*/ 250307 h 491771" name="connsiteY23"/>
                  <a:gd fmla="*/ 500465 w 607568" name="connsiteX24"/>
                  <a:gd fmla="*/ 66049 h 491771" name="connsiteY24"/>
                  <a:gd fmla="*/ 565743 w 607568" name="connsiteX25"/>
                  <a:gd fmla="*/ 130673 h 491771" name="connsiteY25"/>
                  <a:gd fmla="*/ 566120 w 607568" name="connsiteX26"/>
                  <a:gd fmla="*/ 130673 h 491771" name="connsiteY26"/>
                  <a:gd fmla="*/ 580250 w 607568" name="connsiteX27"/>
                  <a:gd fmla="*/ 160962 h 491771" name="connsiteY27"/>
                  <a:gd fmla="*/ 560939 w 607568" name="connsiteX28"/>
                  <a:gd fmla="*/ 182503 h 491771" name="connsiteY28"/>
                  <a:gd fmla="*/ 531927 w 607568" name="connsiteX29"/>
                  <a:gd fmla="*/ 223799 h 491771" name="connsiteY29"/>
                  <a:gd fmla="*/ 528253 w 607568" name="connsiteX30"/>
                  <a:gd fmla="*/ 234240 h 491771" name="connsiteY30"/>
                  <a:gd fmla="*/ 530797 w 607568" name="connsiteX31"/>
                  <a:gd fmla="*/ 246281 h 491771" name="connsiteY31"/>
                  <a:gd fmla="*/ 545868 w 607568" name="connsiteX32"/>
                  <a:gd fmla="*/ 261143 h 491771" name="connsiteY32"/>
                  <a:gd fmla="*/ 558961 w 607568" name="connsiteX33"/>
                  <a:gd fmla="*/ 263777 h 491771" name="connsiteY33"/>
                  <a:gd fmla="*/ 597299 w 607568" name="connsiteX34"/>
                  <a:gd fmla="*/ 301968 h 491771" name="connsiteY34"/>
                  <a:gd fmla="*/ 607002 w 607568" name="connsiteX35"/>
                  <a:gd fmla="*/ 350788 h 491771" name="connsiteY35"/>
                  <a:gd fmla="*/ 601256 w 607568" name="connsiteX36"/>
                  <a:gd fmla="*/ 373835 h 491771" name="connsiteY36"/>
                  <a:gd fmla="*/ 579685 w 607568" name="connsiteX37"/>
                  <a:gd fmla="*/ 384088 h 491771" name="connsiteY37"/>
                  <a:gd fmla="*/ 490386 w 607568" name="connsiteX38"/>
                  <a:gd fmla="*/ 384088 h 491771" name="connsiteY38"/>
                  <a:gd fmla="*/ 467685 w 607568" name="connsiteX39"/>
                  <a:gd fmla="*/ 310058 h 491771" name="connsiteY39"/>
                  <a:gd fmla="*/ 431702 w 607568" name="connsiteX40"/>
                  <a:gd fmla="*/ 267445 h 491771" name="connsiteY40"/>
                  <a:gd fmla="*/ 441969 w 607568" name="connsiteX41"/>
                  <a:gd fmla="*/ 263777 h 491771" name="connsiteY41"/>
                  <a:gd fmla="*/ 455157 w 607568" name="connsiteX42"/>
                  <a:gd fmla="*/ 261237 h 491771" name="connsiteY42"/>
                  <a:gd fmla="*/ 470228 w 607568" name="connsiteX43"/>
                  <a:gd fmla="*/ 246281 h 491771" name="connsiteY43"/>
                  <a:gd fmla="*/ 472677 w 607568" name="connsiteX44"/>
                  <a:gd fmla="*/ 234240 h 491771" name="connsiteY44"/>
                  <a:gd fmla="*/ 469098 w 607568" name="connsiteX45"/>
                  <a:gd fmla="*/ 223893 h 491771" name="connsiteY45"/>
                  <a:gd fmla="*/ 439991 w 607568" name="connsiteX46"/>
                  <a:gd fmla="*/ 182503 h 491771" name="connsiteY46"/>
                  <a:gd fmla="*/ 426144 w 607568" name="connsiteX47"/>
                  <a:gd fmla="*/ 172720 h 491771" name="connsiteY47"/>
                  <a:gd fmla="*/ 441404 w 607568" name="connsiteX48"/>
                  <a:gd fmla="*/ 143278 h 491771" name="connsiteY48"/>
                  <a:gd fmla="*/ 439708 w 607568" name="connsiteX49"/>
                  <a:gd fmla="*/ 107438 h 491771" name="connsiteY49"/>
                  <a:gd fmla="*/ 500465 w 607568" name="connsiteX50"/>
                  <a:gd fmla="*/ 66049 h 491771" name="connsiteY50"/>
                  <a:gd fmla="*/ 107100 w 607568" name="connsiteX51"/>
                  <a:gd fmla="*/ 66049 h 491771" name="connsiteY51"/>
                  <a:gd fmla="*/ 171341 w 607568" name="connsiteX52"/>
                  <a:gd fmla="*/ 123618 h 491771" name="connsiteY52"/>
                  <a:gd fmla="*/ 172849 w 607568" name="connsiteX53"/>
                  <a:gd fmla="*/ 143278 h 491771" name="connsiteY53"/>
                  <a:gd fmla="*/ 184246 w 607568" name="connsiteX54"/>
                  <a:gd fmla="*/ 168205 h 491771" name="connsiteY54"/>
                  <a:gd fmla="*/ 167574 w 607568" name="connsiteX55"/>
                  <a:gd fmla="*/ 182503 h 491771" name="connsiteY55"/>
                  <a:gd fmla="*/ 138468 w 607568" name="connsiteX56"/>
                  <a:gd fmla="*/ 223799 h 491771" name="connsiteY56"/>
                  <a:gd fmla="*/ 134794 w 607568" name="connsiteX57"/>
                  <a:gd fmla="*/ 234240 h 491771" name="connsiteY57"/>
                  <a:gd fmla="*/ 137337 w 607568" name="connsiteX58"/>
                  <a:gd fmla="*/ 246281 h 491771" name="connsiteY58"/>
                  <a:gd fmla="*/ 152408 w 607568" name="connsiteX59"/>
                  <a:gd fmla="*/ 261143 h 491771" name="connsiteY59"/>
                  <a:gd fmla="*/ 165596 w 607568" name="connsiteX60"/>
                  <a:gd fmla="*/ 263777 h 491771" name="connsiteY60"/>
                  <a:gd fmla="*/ 179442 w 607568" name="connsiteX61"/>
                  <a:gd fmla="*/ 268856 h 491771" name="connsiteY61"/>
                  <a:gd fmla="*/ 146662 w 607568" name="connsiteX62"/>
                  <a:gd fmla="*/ 310058 h 491771" name="connsiteY62"/>
                  <a:gd fmla="*/ 123867 w 607568" name="connsiteX63"/>
                  <a:gd fmla="*/ 384088 h 491771" name="connsiteY63"/>
                  <a:gd fmla="*/ 27883 w 607568" name="connsiteX64"/>
                  <a:gd fmla="*/ 384088 h 491771" name="connsiteY64"/>
                  <a:gd fmla="*/ 6312 w 607568" name="connsiteX65"/>
                  <a:gd fmla="*/ 373835 h 491771" name="connsiteY65"/>
                  <a:gd fmla="*/ 566 w 607568" name="connsiteX66"/>
                  <a:gd fmla="*/ 350788 h 491771" name="connsiteY66"/>
                  <a:gd fmla="*/ 10268 w 607568" name="connsiteX67"/>
                  <a:gd fmla="*/ 301968 h 491771" name="connsiteY67"/>
                  <a:gd fmla="*/ 48606 w 607568" name="connsiteX68"/>
                  <a:gd fmla="*/ 263777 h 491771" name="connsiteY68"/>
                  <a:gd fmla="*/ 61699 w 607568" name="connsiteX69"/>
                  <a:gd fmla="*/ 261237 h 491771" name="connsiteY69"/>
                  <a:gd fmla="*/ 76770 w 607568" name="connsiteX70"/>
                  <a:gd fmla="*/ 246281 h 491771" name="connsiteY70"/>
                  <a:gd fmla="*/ 79313 w 607568" name="connsiteX71"/>
                  <a:gd fmla="*/ 234240 h 491771" name="connsiteY71"/>
                  <a:gd fmla="*/ 75639 w 607568" name="connsiteX72"/>
                  <a:gd fmla="*/ 223893 h 491771" name="connsiteY72"/>
                  <a:gd fmla="*/ 46628 w 607568" name="connsiteX73"/>
                  <a:gd fmla="*/ 182503 h 491771" name="connsiteY73"/>
                  <a:gd fmla="*/ 27318 w 607568" name="connsiteX74"/>
                  <a:gd fmla="*/ 160962 h 491771" name="connsiteY74"/>
                  <a:gd fmla="*/ 41447 w 607568" name="connsiteX75"/>
                  <a:gd fmla="*/ 130673 h 491771" name="connsiteY75"/>
                  <a:gd fmla="*/ 41824 w 607568" name="connsiteX76"/>
                  <a:gd fmla="*/ 130673 h 491771" name="connsiteY76"/>
                  <a:gd fmla="*/ 107100 w 607568" name="connsiteX77"/>
                  <a:gd fmla="*/ 66049 h 491771" name="connsiteY77"/>
                  <a:gd fmla="*/ 298626 w 607568" name="connsiteX78"/>
                  <a:gd fmla="*/ 0 h 491771" name="connsiteY78"/>
                  <a:gd fmla="*/ 315956 w 607568" name="connsiteX79"/>
                  <a:gd fmla="*/ 0 h 491771" name="connsiteY79"/>
                  <a:gd fmla="*/ 401854 w 607568" name="connsiteX80"/>
                  <a:gd fmla="*/ 85787 h 491771" name="connsiteY80"/>
                  <a:gd fmla="*/ 401854 w 607568" name="connsiteX81"/>
                  <a:gd fmla="*/ 95476 h 491771" name="connsiteY81"/>
                  <a:gd fmla="*/ 421633 w 607568" name="connsiteX82"/>
                  <a:gd fmla="*/ 138840 h 491771" name="connsiteY82"/>
                  <a:gd fmla="*/ 417960 w 607568" name="connsiteX83"/>
                  <a:gd fmla="*/ 149281 h 491771" name="connsiteY83"/>
                  <a:gd fmla="*/ 417112 w 607568" name="connsiteX84"/>
                  <a:gd fmla="*/ 151068 h 491771" name="connsiteY84"/>
                  <a:gd fmla="*/ 411273 w 607568" name="connsiteX85"/>
                  <a:gd fmla="*/ 159534 h 491771" name="connsiteY85"/>
                  <a:gd fmla="*/ 410896 w 607568" name="connsiteX86"/>
                  <a:gd fmla="*/ 159910 h 491771" name="connsiteY86"/>
                  <a:gd fmla="*/ 394037 w 607568" name="connsiteX87"/>
                  <a:gd fmla="*/ 169787 h 491771" name="connsiteY87"/>
                  <a:gd fmla="*/ 384900 w 607568" name="connsiteX88"/>
                  <a:gd fmla="*/ 189541 h 491771" name="connsiteY88"/>
                  <a:gd fmla="*/ 384712 w 607568" name="connsiteX89"/>
                  <a:gd fmla="*/ 189823 h 491771" name="connsiteY89"/>
                  <a:gd fmla="*/ 373316 w 607568" name="connsiteX90"/>
                  <a:gd fmla="*/ 207131 h 491771" name="connsiteY90"/>
                  <a:gd fmla="*/ 372750 w 607568" name="connsiteX91"/>
                  <a:gd fmla="*/ 207789 h 491771" name="connsiteY91"/>
                  <a:gd fmla="*/ 359847 w 607568" name="connsiteX92"/>
                  <a:gd fmla="*/ 222275 h 491771" name="connsiteY92"/>
                  <a:gd fmla="*/ 359188 w 607568" name="connsiteX93"/>
                  <a:gd fmla="*/ 222934 h 491771" name="connsiteY93"/>
                  <a:gd fmla="*/ 345154 w 607568" name="connsiteX94"/>
                  <a:gd fmla="*/ 234598 h 491771" name="connsiteY94"/>
                  <a:gd fmla="*/ 345625 w 607568" name="connsiteX95"/>
                  <a:gd fmla="*/ 236855 h 491771" name="connsiteY95"/>
                  <a:gd fmla="*/ 348639 w 607568" name="connsiteX96"/>
                  <a:gd fmla="*/ 235538 h 491771" name="connsiteY96"/>
                  <a:gd fmla="*/ 355514 w 607568" name="connsiteX97"/>
                  <a:gd fmla="*/ 234033 h 491771" name="connsiteY97"/>
                  <a:gd fmla="*/ 366628 w 607568" name="connsiteX98"/>
                  <a:gd fmla="*/ 237326 h 491771" name="connsiteY98"/>
                  <a:gd fmla="*/ 385371 w 607568" name="connsiteX99"/>
                  <a:gd fmla="*/ 249648 h 491771" name="connsiteY99"/>
                  <a:gd fmla="*/ 399876 w 607568" name="connsiteX100"/>
                  <a:gd fmla="*/ 279373 h 491771" name="connsiteY100"/>
                  <a:gd fmla="*/ 430016 w 607568" name="connsiteX101"/>
                  <a:gd fmla="*/ 289814 h 491771" name="connsiteY101"/>
                  <a:gd fmla="*/ 448382 w 607568" name="connsiteX102"/>
                  <a:gd fmla="*/ 316058 h 491771" name="connsiteY102"/>
                  <a:gd fmla="*/ 481630 w 607568" name="connsiteX103"/>
                  <a:gd fmla="*/ 424515 h 491771" name="connsiteY103"/>
                  <a:gd fmla="*/ 483891 w 607568" name="connsiteX104"/>
                  <a:gd fmla="*/ 436461 h 491771" name="connsiteY104"/>
                  <a:gd fmla="*/ 473718 w 607568" name="connsiteX105"/>
                  <a:gd fmla="*/ 470700 h 491771" name="connsiteY105"/>
                  <a:gd fmla="*/ 443956 w 607568" name="connsiteX106"/>
                  <a:gd fmla="*/ 490360 h 491771" name="connsiteY106"/>
                  <a:gd fmla="*/ 431805 w 607568" name="connsiteX107"/>
                  <a:gd fmla="*/ 491771 h 491771" name="connsiteY107"/>
                  <a:gd fmla="*/ 325375 w 607568" name="connsiteX108"/>
                  <a:gd fmla="*/ 491771 h 491771" name="connsiteY108"/>
                  <a:gd fmla="*/ 337430 w 607568" name="connsiteX109"/>
                  <a:gd fmla="*/ 415296 h 491771" name="connsiteY109"/>
                  <a:gd fmla="*/ 334605 w 607568" name="connsiteX110"/>
                  <a:gd fmla="*/ 389052 h 491771" name="connsiteY110"/>
                  <a:gd fmla="*/ 323962 w 607568" name="connsiteX111"/>
                  <a:gd fmla="*/ 360927 h 491771" name="connsiteY111"/>
                  <a:gd fmla="*/ 337430 w 607568" name="connsiteX112"/>
                  <a:gd fmla="*/ 347476 h 491771" name="connsiteY112"/>
                  <a:gd fmla="*/ 307196 w 607568" name="connsiteX113"/>
                  <a:gd fmla="*/ 317281 h 491771" name="connsiteY113"/>
                  <a:gd fmla="*/ 276868 w 607568" name="connsiteX114"/>
                  <a:gd fmla="*/ 347476 h 491771" name="connsiteY114"/>
                  <a:gd fmla="*/ 290337 w 607568" name="connsiteX115"/>
                  <a:gd fmla="*/ 360927 h 491771" name="connsiteY115"/>
                  <a:gd fmla="*/ 279694 w 607568" name="connsiteX116"/>
                  <a:gd fmla="*/ 389052 h 491771" name="connsiteY116"/>
                  <a:gd fmla="*/ 276963 w 607568" name="connsiteX117"/>
                  <a:gd fmla="*/ 415296 h 491771" name="connsiteY117"/>
                  <a:gd fmla="*/ 288736 w 607568" name="connsiteX118"/>
                  <a:gd fmla="*/ 491771 h 491771" name="connsiteY118"/>
                  <a:gd fmla="*/ 182493 w 607568" name="connsiteX119"/>
                  <a:gd fmla="*/ 491771 h 491771" name="connsiteY119"/>
                  <a:gd fmla="*/ 170437 w 607568" name="connsiteX120"/>
                  <a:gd fmla="*/ 490360 h 491771" name="connsiteY120"/>
                  <a:gd fmla="*/ 140675 w 607568" name="connsiteX121"/>
                  <a:gd fmla="*/ 470700 h 491771" name="connsiteY121"/>
                  <a:gd fmla="*/ 132669 w 607568" name="connsiteX122"/>
                  <a:gd fmla="*/ 424515 h 491771" name="connsiteY122"/>
                  <a:gd fmla="*/ 166011 w 607568" name="connsiteX123"/>
                  <a:gd fmla="*/ 316058 h 491771" name="connsiteY123"/>
                  <a:gd fmla="*/ 184377 w 607568" name="connsiteX124"/>
                  <a:gd fmla="*/ 289814 h 491771" name="connsiteY124"/>
                  <a:gd fmla="*/ 214517 w 607568" name="connsiteX125"/>
                  <a:gd fmla="*/ 279373 h 491771" name="connsiteY125"/>
                  <a:gd fmla="*/ 214517 w 607568" name="connsiteX126"/>
                  <a:gd fmla="*/ 279279 h 491771" name="connsiteY126"/>
                  <a:gd fmla="*/ 229022 w 607568" name="connsiteX127"/>
                  <a:gd fmla="*/ 249648 h 491771" name="connsiteY127"/>
                  <a:gd fmla="*/ 247765 w 607568" name="connsiteX128"/>
                  <a:gd fmla="*/ 237326 h 491771" name="connsiteY128"/>
                  <a:gd fmla="*/ 258879 w 607568" name="connsiteX129"/>
                  <a:gd fmla="*/ 234033 h 491771" name="connsiteY129"/>
                  <a:gd fmla="*/ 265754 w 607568" name="connsiteX130"/>
                  <a:gd fmla="*/ 235538 h 491771" name="connsiteY130"/>
                  <a:gd fmla="*/ 268768 w 607568" name="connsiteX131"/>
                  <a:gd fmla="*/ 236855 h 491771" name="connsiteY131"/>
                  <a:gd fmla="*/ 269239 w 607568" name="connsiteX132"/>
                  <a:gd fmla="*/ 234598 h 491771" name="connsiteY132"/>
                  <a:gd fmla="*/ 255205 w 607568" name="connsiteX133"/>
                  <a:gd fmla="*/ 222934 h 491771" name="connsiteY133"/>
                  <a:gd fmla="*/ 254546 w 607568" name="connsiteX134"/>
                  <a:gd fmla="*/ 222275 h 491771" name="connsiteY134"/>
                  <a:gd fmla="*/ 241548 w 607568" name="connsiteX135"/>
                  <a:gd fmla="*/ 207789 h 491771" name="connsiteY135"/>
                  <a:gd fmla="*/ 241077 w 607568" name="connsiteX136"/>
                  <a:gd fmla="*/ 207225 h 491771" name="connsiteY136"/>
                  <a:gd fmla="*/ 229681 w 607568" name="connsiteX137"/>
                  <a:gd fmla="*/ 189823 h 491771" name="connsiteY137"/>
                  <a:gd fmla="*/ 229493 w 607568" name="connsiteX138"/>
                  <a:gd fmla="*/ 189635 h 491771" name="connsiteY138"/>
                  <a:gd fmla="*/ 220356 w 607568" name="connsiteX139"/>
                  <a:gd fmla="*/ 169787 h 491771" name="connsiteY139"/>
                  <a:gd fmla="*/ 203497 w 607568" name="connsiteX140"/>
                  <a:gd fmla="*/ 159910 h 491771" name="connsiteY140"/>
                  <a:gd fmla="*/ 203120 w 607568" name="connsiteX141"/>
                  <a:gd fmla="*/ 159534 h 491771" name="connsiteY141"/>
                  <a:gd fmla="*/ 197281 w 607568" name="connsiteX142"/>
                  <a:gd fmla="*/ 151068 h 491771" name="connsiteY142"/>
                  <a:gd fmla="*/ 196433 w 607568" name="connsiteX143"/>
                  <a:gd fmla="*/ 149281 h 491771" name="connsiteY143"/>
                  <a:gd fmla="*/ 192666 w 607568" name="connsiteX144"/>
                  <a:gd fmla="*/ 138840 h 491771" name="connsiteY144"/>
                  <a:gd fmla="*/ 212727 w 607568" name="connsiteX145"/>
                  <a:gd fmla="*/ 95476 h 491771" name="connsiteY145"/>
                  <a:gd fmla="*/ 212727 w 607568" name="connsiteX146"/>
                  <a:gd fmla="*/ 85787 h 491771" name="connsiteY146"/>
                  <a:gd fmla="*/ 298626 w 607568" name="connsiteX147"/>
                  <a:gd fmla="*/ 0 h 491771" name="connsiteY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b="b" l="l" r="r" t="t"/>
                <a:pathLst>
                  <a:path h="491771" w="607568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pPr algn="l"/>
              </a:p>
            </p:txBody>
          </p:sp>
          <p:sp>
            <p:nvSpPr>
              <p:cNvPr descr="9699715d-1690-4fe9-bbd5-041181bd3b9c" id="10" name="Text1">
                <a:extLst>
                  <a:ext uri="{FF2B5EF4-FFF2-40B4-BE49-F238E27FC236}">
                    <a16:creationId id="{8A111770-3721-4388-9D7E-432C95B2E837}"/>
                  </a:ext>
                </a:extLst>
              </p:cNvPr>
              <p:cNvSpPr/>
              <p:nvPr/>
            </p:nvSpPr>
            <p:spPr bwMode="auto">
              <a:xfrm flipV="false" flipH="false">
                <a:off x="688310" y="4495004"/>
                <a:ext cx="5022489" cy="16390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1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数据看板清晰展示党员统计和任务进度。</a:t>
                </a:r>
              </a:p>
            </p:txBody>
          </p:sp>
        </p:grpSp>
        <p:grpSp>
          <p:nvGrpSpPr>
            <p:cNvPr descr="6221e2d5-875a-4bff-807d-64c062639fe3" id="37" name="组合 36">
              <a:extLst>
                <a:ext uri="{FF2B5EF4-FFF2-40B4-BE49-F238E27FC236}">
                  <a16:creationId id="{148C972A-CB5A-8E64-7451-F8782C35458D}"/>
                </a:ext>
              </a:extLst>
            </p:cNvPr>
            <p:cNvGrpSpPr/>
            <p:nvPr/>
          </p:nvGrpSpPr>
          <p:grpSpPr>
            <a:xfrm>
              <a:off x="6492639" y="2601792"/>
              <a:ext cx="5027848" cy="3532306"/>
              <a:chOff x="6492639" y="2601792"/>
              <a:chExt cx="5027848" cy="3532306"/>
            </a:xfrm>
          </p:grpSpPr>
          <p:sp>
            <p:nvSpPr>
              <p:cNvPr descr="577c4d79-68e5-4480-bb13-f516007b652f" id="5" name="IconBackground2">
                <a:extLst>
                  <a:ext uri="{FF2B5EF4-FFF2-40B4-BE49-F238E27FC236}">
                    <a16:creationId id="{C2AB02DF-B155-4F69-8E80-CA87C76D8C0D}"/>
                  </a:ext>
                </a:extLst>
              </p:cNvPr>
              <p:cNvSpPr/>
              <p:nvPr/>
            </p:nvSpPr>
            <p:spPr bwMode="auto">
              <a:xfrm flipV="false" flipH="false">
                <a:off x="6492639" y="2601792"/>
                <a:ext cx="5027848" cy="1810049"/>
              </a:xfrm>
              <a:prstGeom prst="rect">
                <a:avLst/>
              </a:prstGeom>
              <a:solidFill>
                <a:schemeClr val="tx2">
                  <a:alpha val="70000"/>
                </a:schemeClr>
              </a:solidFill>
              <a:ln>
                <a:noFill/>
              </a:ln>
            </p:spPr>
            <p:txBody>
              <a:bodyPr bIns="46800" lIns="90000" rIns="90000" rtlCol="0" tIns="46800" wrap="square">
                <a:normAutofit/>
              </a:bodyPr>
              <a:lstStyle/>
              <a:p>
                <a:pPr algn="ctr">
                  <a:lnSpc>
                    <a:spcPct val="150000"/>
                  </a:lnSpc>
                </a:pPr>
              </a:p>
            </p:txBody>
          </p:sp>
          <p:sp>
            <p:nvSpPr>
              <p:cNvPr descr="52a31061-50e5-4841-bf6a-a6cbe9b050de" id="23" name="Bullet2">
                <a:extLst>
                  <a:ext uri="{FF2B5EF4-FFF2-40B4-BE49-F238E27FC236}">
                    <a16:creationId id="{A714063C-CAD4-4DE7-9588-8A127D7651D5}"/>
                  </a:ext>
                </a:extLst>
              </p:cNvPr>
              <p:cNvSpPr txBox="1"/>
              <p:nvPr/>
            </p:nvSpPr>
            <p:spPr>
              <a:xfrm flipV="false" flipH="false">
                <a:off x="6494226" y="3496743"/>
                <a:ext cx="5024674" cy="923561"/>
              </a:xfrm>
              <a:prstGeom prst="rect">
                <a:avLst/>
              </a:prstGeom>
              <a:noFill/>
            </p:spPr>
            <p:txBody>
              <a:bodyPr anchor="ctr" anchorCtr="0" bIns="46800" lIns="90000" rIns="90000" rtlCol="0" tIns="46800" wrap="square">
                <a:normAutofit/>
              </a:bodyPr>
              <a:lstStyle/>
              <a:p>
                <a:pPr algn="ctr"/>
                <a:r>
                  <a:rPr lang="en-US" b="true" i="false" u="none" sz="1800">
                    <a:solidFill>
                      <a:srgbClr val="FFFFFF"/>
                    </a:solidFill>
                    <a:ea typeface="思源黑体 CN Normal"/>
                  </a:rPr>
                  <a:t>内容管理（问卷 / 课程 / 商品配置）</a:t>
                </a:r>
              </a:p>
            </p:txBody>
          </p:sp>
          <p:sp>
            <p:nvSpPr>
              <p:cNvPr descr="19197915-edff-4326-ae7f-48b7ae64369b" id="24" name="Icon2">
                <a:extLst>
                  <a:ext uri="{FF2B5EF4-FFF2-40B4-BE49-F238E27FC236}">
                    <a16:creationId id="{09B2F910-1DFE-4513-AA2A-9B2D7A58EB5B}"/>
                  </a:ext>
                </a:extLst>
              </p:cNvPr>
              <p:cNvSpPr/>
              <p:nvPr/>
            </p:nvSpPr>
            <p:spPr bwMode="auto">
              <a:xfrm flipV="false" flipH="false">
                <a:off x="8701721" y="2928559"/>
                <a:ext cx="609685" cy="493484"/>
              </a:xfrm>
              <a:custGeom>
                <a:avLst/>
                <a:gdLst>
                  <a:gd fmla="*/ 355420 w 607568" name="connsiteX0"/>
                  <a:gd fmla="*/ 250307 h 491771" name="connsiteY0"/>
                  <a:gd fmla="*/ 352312 w 607568" name="connsiteX1"/>
                  <a:gd fmla="*/ 251812 h 491771" name="connsiteY1"/>
                  <a:gd fmla="*/ 321042 w 607568" name="connsiteX2"/>
                  <a:gd fmla="*/ 289814 h 491771" name="connsiteY2"/>
                  <a:gd fmla="*/ 321513 w 607568" name="connsiteX3"/>
                  <a:gd fmla="*/ 295364 h 491771" name="connsiteY3"/>
                  <a:gd fmla="*/ 369736 w 607568" name="connsiteX4"/>
                  <a:gd fmla="*/ 338257 h 491771" name="connsiteY4"/>
                  <a:gd fmla="*/ 371997 w 607568" name="connsiteX5"/>
                  <a:gd fmla="*/ 339104 h 491771" name="connsiteY5"/>
                  <a:gd fmla="*/ 373127 w 607568" name="connsiteX6"/>
                  <a:gd fmla="*/ 338916 h 491771" name="connsiteY6"/>
                  <a:gd fmla="*/ 375293 w 607568" name="connsiteX7"/>
                  <a:gd fmla="*/ 336282 h 491771" name="connsiteY7"/>
                  <a:gd fmla="*/ 383676 w 607568" name="connsiteX8"/>
                  <a:gd fmla="*/ 279467 h 491771" name="connsiteY8"/>
                  <a:gd fmla="*/ 376424 w 607568" name="connsiteX9"/>
                  <a:gd fmla="*/ 263287 h 491771" name="connsiteY9"/>
                  <a:gd fmla="*/ 357681 w 607568" name="connsiteX10"/>
                  <a:gd fmla="*/ 250965 h 491771" name="connsiteY10"/>
                  <a:gd fmla="*/ 355420 w 607568" name="connsiteX11"/>
                  <a:gd fmla="*/ 250307 h 491771" name="connsiteY11"/>
                  <a:gd fmla="*/ 258879 w 607568" name="connsiteX12"/>
                  <a:gd fmla="*/ 250307 h 491771" name="connsiteY12"/>
                  <a:gd fmla="*/ 256712 w 607568" name="connsiteX13"/>
                  <a:gd fmla="*/ 250965 h 491771" name="connsiteY13"/>
                  <a:gd fmla="*/ 237969 w 607568" name="connsiteX14"/>
                  <a:gd fmla="*/ 263287 h 491771" name="connsiteY14"/>
                  <a:gd fmla="*/ 230717 w 607568" name="connsiteX15"/>
                  <a:gd fmla="*/ 279467 h 491771" name="connsiteY15"/>
                  <a:gd fmla="*/ 239100 w 607568" name="connsiteX16"/>
                  <a:gd fmla="*/ 336282 h 491771" name="connsiteY16"/>
                  <a:gd fmla="*/ 241266 w 607568" name="connsiteX17"/>
                  <a:gd fmla="*/ 338916 h 491771" name="connsiteY17"/>
                  <a:gd fmla="*/ 242396 w 607568" name="connsiteX18"/>
                  <a:gd fmla="*/ 339104 h 491771" name="connsiteY18"/>
                  <a:gd fmla="*/ 244657 w 607568" name="connsiteX19"/>
                  <a:gd fmla="*/ 338257 h 491771" name="connsiteY19"/>
                  <a:gd fmla="*/ 292880 w 607568" name="connsiteX20"/>
                  <a:gd fmla="*/ 295364 h 491771" name="connsiteY20"/>
                  <a:gd fmla="*/ 293351 w 607568" name="connsiteX21"/>
                  <a:gd fmla="*/ 289814 h 491771" name="connsiteY21"/>
                  <a:gd fmla="*/ 261987 w 607568" name="connsiteX22"/>
                  <a:gd fmla="*/ 251812 h 491771" name="connsiteY22"/>
                  <a:gd fmla="*/ 258879 w 607568" name="connsiteX23"/>
                  <a:gd fmla="*/ 250307 h 491771" name="connsiteY23"/>
                  <a:gd fmla="*/ 500465 w 607568" name="connsiteX24"/>
                  <a:gd fmla="*/ 66049 h 491771" name="connsiteY24"/>
                  <a:gd fmla="*/ 565743 w 607568" name="connsiteX25"/>
                  <a:gd fmla="*/ 130673 h 491771" name="connsiteY25"/>
                  <a:gd fmla="*/ 566120 w 607568" name="connsiteX26"/>
                  <a:gd fmla="*/ 130673 h 491771" name="connsiteY26"/>
                  <a:gd fmla="*/ 580250 w 607568" name="connsiteX27"/>
                  <a:gd fmla="*/ 160962 h 491771" name="connsiteY27"/>
                  <a:gd fmla="*/ 560939 w 607568" name="connsiteX28"/>
                  <a:gd fmla="*/ 182503 h 491771" name="connsiteY28"/>
                  <a:gd fmla="*/ 531927 w 607568" name="connsiteX29"/>
                  <a:gd fmla="*/ 223799 h 491771" name="connsiteY29"/>
                  <a:gd fmla="*/ 528253 w 607568" name="connsiteX30"/>
                  <a:gd fmla="*/ 234240 h 491771" name="connsiteY30"/>
                  <a:gd fmla="*/ 530797 w 607568" name="connsiteX31"/>
                  <a:gd fmla="*/ 246281 h 491771" name="connsiteY31"/>
                  <a:gd fmla="*/ 545868 w 607568" name="connsiteX32"/>
                  <a:gd fmla="*/ 261143 h 491771" name="connsiteY32"/>
                  <a:gd fmla="*/ 558961 w 607568" name="connsiteX33"/>
                  <a:gd fmla="*/ 263777 h 491771" name="connsiteY33"/>
                  <a:gd fmla="*/ 597299 w 607568" name="connsiteX34"/>
                  <a:gd fmla="*/ 301968 h 491771" name="connsiteY34"/>
                  <a:gd fmla="*/ 607002 w 607568" name="connsiteX35"/>
                  <a:gd fmla="*/ 350788 h 491771" name="connsiteY35"/>
                  <a:gd fmla="*/ 601256 w 607568" name="connsiteX36"/>
                  <a:gd fmla="*/ 373835 h 491771" name="connsiteY36"/>
                  <a:gd fmla="*/ 579685 w 607568" name="connsiteX37"/>
                  <a:gd fmla="*/ 384088 h 491771" name="connsiteY37"/>
                  <a:gd fmla="*/ 490386 w 607568" name="connsiteX38"/>
                  <a:gd fmla="*/ 384088 h 491771" name="connsiteY38"/>
                  <a:gd fmla="*/ 467685 w 607568" name="connsiteX39"/>
                  <a:gd fmla="*/ 310058 h 491771" name="connsiteY39"/>
                  <a:gd fmla="*/ 431702 w 607568" name="connsiteX40"/>
                  <a:gd fmla="*/ 267445 h 491771" name="connsiteY40"/>
                  <a:gd fmla="*/ 441969 w 607568" name="connsiteX41"/>
                  <a:gd fmla="*/ 263777 h 491771" name="connsiteY41"/>
                  <a:gd fmla="*/ 455157 w 607568" name="connsiteX42"/>
                  <a:gd fmla="*/ 261237 h 491771" name="connsiteY42"/>
                  <a:gd fmla="*/ 470228 w 607568" name="connsiteX43"/>
                  <a:gd fmla="*/ 246281 h 491771" name="connsiteY43"/>
                  <a:gd fmla="*/ 472677 w 607568" name="connsiteX44"/>
                  <a:gd fmla="*/ 234240 h 491771" name="connsiteY44"/>
                  <a:gd fmla="*/ 469098 w 607568" name="connsiteX45"/>
                  <a:gd fmla="*/ 223893 h 491771" name="connsiteY45"/>
                  <a:gd fmla="*/ 439991 w 607568" name="connsiteX46"/>
                  <a:gd fmla="*/ 182503 h 491771" name="connsiteY46"/>
                  <a:gd fmla="*/ 426144 w 607568" name="connsiteX47"/>
                  <a:gd fmla="*/ 172720 h 491771" name="connsiteY47"/>
                  <a:gd fmla="*/ 441404 w 607568" name="connsiteX48"/>
                  <a:gd fmla="*/ 143278 h 491771" name="connsiteY48"/>
                  <a:gd fmla="*/ 439708 w 607568" name="connsiteX49"/>
                  <a:gd fmla="*/ 107438 h 491771" name="connsiteY49"/>
                  <a:gd fmla="*/ 500465 w 607568" name="connsiteX50"/>
                  <a:gd fmla="*/ 66049 h 491771" name="connsiteY50"/>
                  <a:gd fmla="*/ 107100 w 607568" name="connsiteX51"/>
                  <a:gd fmla="*/ 66049 h 491771" name="connsiteY51"/>
                  <a:gd fmla="*/ 171341 w 607568" name="connsiteX52"/>
                  <a:gd fmla="*/ 123618 h 491771" name="connsiteY52"/>
                  <a:gd fmla="*/ 172849 w 607568" name="connsiteX53"/>
                  <a:gd fmla="*/ 143278 h 491771" name="connsiteY53"/>
                  <a:gd fmla="*/ 184246 w 607568" name="connsiteX54"/>
                  <a:gd fmla="*/ 168205 h 491771" name="connsiteY54"/>
                  <a:gd fmla="*/ 167574 w 607568" name="connsiteX55"/>
                  <a:gd fmla="*/ 182503 h 491771" name="connsiteY55"/>
                  <a:gd fmla="*/ 138468 w 607568" name="connsiteX56"/>
                  <a:gd fmla="*/ 223799 h 491771" name="connsiteY56"/>
                  <a:gd fmla="*/ 134794 w 607568" name="connsiteX57"/>
                  <a:gd fmla="*/ 234240 h 491771" name="connsiteY57"/>
                  <a:gd fmla="*/ 137337 w 607568" name="connsiteX58"/>
                  <a:gd fmla="*/ 246281 h 491771" name="connsiteY58"/>
                  <a:gd fmla="*/ 152408 w 607568" name="connsiteX59"/>
                  <a:gd fmla="*/ 261143 h 491771" name="connsiteY59"/>
                  <a:gd fmla="*/ 165596 w 607568" name="connsiteX60"/>
                  <a:gd fmla="*/ 263777 h 491771" name="connsiteY60"/>
                  <a:gd fmla="*/ 179442 w 607568" name="connsiteX61"/>
                  <a:gd fmla="*/ 268856 h 491771" name="connsiteY61"/>
                  <a:gd fmla="*/ 146662 w 607568" name="connsiteX62"/>
                  <a:gd fmla="*/ 310058 h 491771" name="connsiteY62"/>
                  <a:gd fmla="*/ 123867 w 607568" name="connsiteX63"/>
                  <a:gd fmla="*/ 384088 h 491771" name="connsiteY63"/>
                  <a:gd fmla="*/ 27883 w 607568" name="connsiteX64"/>
                  <a:gd fmla="*/ 384088 h 491771" name="connsiteY64"/>
                  <a:gd fmla="*/ 6312 w 607568" name="connsiteX65"/>
                  <a:gd fmla="*/ 373835 h 491771" name="connsiteY65"/>
                  <a:gd fmla="*/ 566 w 607568" name="connsiteX66"/>
                  <a:gd fmla="*/ 350788 h 491771" name="connsiteY66"/>
                  <a:gd fmla="*/ 10268 w 607568" name="connsiteX67"/>
                  <a:gd fmla="*/ 301968 h 491771" name="connsiteY67"/>
                  <a:gd fmla="*/ 48606 w 607568" name="connsiteX68"/>
                  <a:gd fmla="*/ 263777 h 491771" name="connsiteY68"/>
                  <a:gd fmla="*/ 61699 w 607568" name="connsiteX69"/>
                  <a:gd fmla="*/ 261237 h 491771" name="connsiteY69"/>
                  <a:gd fmla="*/ 76770 w 607568" name="connsiteX70"/>
                  <a:gd fmla="*/ 246281 h 491771" name="connsiteY70"/>
                  <a:gd fmla="*/ 79313 w 607568" name="connsiteX71"/>
                  <a:gd fmla="*/ 234240 h 491771" name="connsiteY71"/>
                  <a:gd fmla="*/ 75639 w 607568" name="connsiteX72"/>
                  <a:gd fmla="*/ 223893 h 491771" name="connsiteY72"/>
                  <a:gd fmla="*/ 46628 w 607568" name="connsiteX73"/>
                  <a:gd fmla="*/ 182503 h 491771" name="connsiteY73"/>
                  <a:gd fmla="*/ 27318 w 607568" name="connsiteX74"/>
                  <a:gd fmla="*/ 160962 h 491771" name="connsiteY74"/>
                  <a:gd fmla="*/ 41447 w 607568" name="connsiteX75"/>
                  <a:gd fmla="*/ 130673 h 491771" name="connsiteY75"/>
                  <a:gd fmla="*/ 41824 w 607568" name="connsiteX76"/>
                  <a:gd fmla="*/ 130673 h 491771" name="connsiteY76"/>
                  <a:gd fmla="*/ 107100 w 607568" name="connsiteX77"/>
                  <a:gd fmla="*/ 66049 h 491771" name="connsiteY77"/>
                  <a:gd fmla="*/ 298626 w 607568" name="connsiteX78"/>
                  <a:gd fmla="*/ 0 h 491771" name="connsiteY78"/>
                  <a:gd fmla="*/ 315956 w 607568" name="connsiteX79"/>
                  <a:gd fmla="*/ 0 h 491771" name="connsiteY79"/>
                  <a:gd fmla="*/ 401854 w 607568" name="connsiteX80"/>
                  <a:gd fmla="*/ 85787 h 491771" name="connsiteY80"/>
                  <a:gd fmla="*/ 401854 w 607568" name="connsiteX81"/>
                  <a:gd fmla="*/ 95476 h 491771" name="connsiteY81"/>
                  <a:gd fmla="*/ 421633 w 607568" name="connsiteX82"/>
                  <a:gd fmla="*/ 138840 h 491771" name="connsiteY82"/>
                  <a:gd fmla="*/ 417960 w 607568" name="connsiteX83"/>
                  <a:gd fmla="*/ 149281 h 491771" name="connsiteY83"/>
                  <a:gd fmla="*/ 417112 w 607568" name="connsiteX84"/>
                  <a:gd fmla="*/ 151068 h 491771" name="connsiteY84"/>
                  <a:gd fmla="*/ 411273 w 607568" name="connsiteX85"/>
                  <a:gd fmla="*/ 159534 h 491771" name="connsiteY85"/>
                  <a:gd fmla="*/ 410896 w 607568" name="connsiteX86"/>
                  <a:gd fmla="*/ 159910 h 491771" name="connsiteY86"/>
                  <a:gd fmla="*/ 394037 w 607568" name="connsiteX87"/>
                  <a:gd fmla="*/ 169787 h 491771" name="connsiteY87"/>
                  <a:gd fmla="*/ 384900 w 607568" name="connsiteX88"/>
                  <a:gd fmla="*/ 189541 h 491771" name="connsiteY88"/>
                  <a:gd fmla="*/ 384712 w 607568" name="connsiteX89"/>
                  <a:gd fmla="*/ 189823 h 491771" name="connsiteY89"/>
                  <a:gd fmla="*/ 373316 w 607568" name="connsiteX90"/>
                  <a:gd fmla="*/ 207131 h 491771" name="connsiteY90"/>
                  <a:gd fmla="*/ 372750 w 607568" name="connsiteX91"/>
                  <a:gd fmla="*/ 207789 h 491771" name="connsiteY91"/>
                  <a:gd fmla="*/ 359847 w 607568" name="connsiteX92"/>
                  <a:gd fmla="*/ 222275 h 491771" name="connsiteY92"/>
                  <a:gd fmla="*/ 359188 w 607568" name="connsiteX93"/>
                  <a:gd fmla="*/ 222934 h 491771" name="connsiteY93"/>
                  <a:gd fmla="*/ 345154 w 607568" name="connsiteX94"/>
                  <a:gd fmla="*/ 234598 h 491771" name="connsiteY94"/>
                  <a:gd fmla="*/ 345625 w 607568" name="connsiteX95"/>
                  <a:gd fmla="*/ 236855 h 491771" name="connsiteY95"/>
                  <a:gd fmla="*/ 348639 w 607568" name="connsiteX96"/>
                  <a:gd fmla="*/ 235538 h 491771" name="connsiteY96"/>
                  <a:gd fmla="*/ 355514 w 607568" name="connsiteX97"/>
                  <a:gd fmla="*/ 234033 h 491771" name="connsiteY97"/>
                  <a:gd fmla="*/ 366628 w 607568" name="connsiteX98"/>
                  <a:gd fmla="*/ 237326 h 491771" name="connsiteY98"/>
                  <a:gd fmla="*/ 385371 w 607568" name="connsiteX99"/>
                  <a:gd fmla="*/ 249648 h 491771" name="connsiteY99"/>
                  <a:gd fmla="*/ 399876 w 607568" name="connsiteX100"/>
                  <a:gd fmla="*/ 279373 h 491771" name="connsiteY100"/>
                  <a:gd fmla="*/ 430016 w 607568" name="connsiteX101"/>
                  <a:gd fmla="*/ 289814 h 491771" name="connsiteY101"/>
                  <a:gd fmla="*/ 448382 w 607568" name="connsiteX102"/>
                  <a:gd fmla="*/ 316058 h 491771" name="connsiteY102"/>
                  <a:gd fmla="*/ 481630 w 607568" name="connsiteX103"/>
                  <a:gd fmla="*/ 424515 h 491771" name="connsiteY103"/>
                  <a:gd fmla="*/ 483891 w 607568" name="connsiteX104"/>
                  <a:gd fmla="*/ 436461 h 491771" name="connsiteY104"/>
                  <a:gd fmla="*/ 473718 w 607568" name="connsiteX105"/>
                  <a:gd fmla="*/ 470700 h 491771" name="connsiteY105"/>
                  <a:gd fmla="*/ 443956 w 607568" name="connsiteX106"/>
                  <a:gd fmla="*/ 490360 h 491771" name="connsiteY106"/>
                  <a:gd fmla="*/ 431805 w 607568" name="connsiteX107"/>
                  <a:gd fmla="*/ 491771 h 491771" name="connsiteY107"/>
                  <a:gd fmla="*/ 325375 w 607568" name="connsiteX108"/>
                  <a:gd fmla="*/ 491771 h 491771" name="connsiteY108"/>
                  <a:gd fmla="*/ 337430 w 607568" name="connsiteX109"/>
                  <a:gd fmla="*/ 415296 h 491771" name="connsiteY109"/>
                  <a:gd fmla="*/ 334605 w 607568" name="connsiteX110"/>
                  <a:gd fmla="*/ 389052 h 491771" name="connsiteY110"/>
                  <a:gd fmla="*/ 323962 w 607568" name="connsiteX111"/>
                  <a:gd fmla="*/ 360927 h 491771" name="connsiteY111"/>
                  <a:gd fmla="*/ 337430 w 607568" name="connsiteX112"/>
                  <a:gd fmla="*/ 347476 h 491771" name="connsiteY112"/>
                  <a:gd fmla="*/ 307196 w 607568" name="connsiteX113"/>
                  <a:gd fmla="*/ 317281 h 491771" name="connsiteY113"/>
                  <a:gd fmla="*/ 276868 w 607568" name="connsiteX114"/>
                  <a:gd fmla="*/ 347476 h 491771" name="connsiteY114"/>
                  <a:gd fmla="*/ 290337 w 607568" name="connsiteX115"/>
                  <a:gd fmla="*/ 360927 h 491771" name="connsiteY115"/>
                  <a:gd fmla="*/ 279694 w 607568" name="connsiteX116"/>
                  <a:gd fmla="*/ 389052 h 491771" name="connsiteY116"/>
                  <a:gd fmla="*/ 276963 w 607568" name="connsiteX117"/>
                  <a:gd fmla="*/ 415296 h 491771" name="connsiteY117"/>
                  <a:gd fmla="*/ 288736 w 607568" name="connsiteX118"/>
                  <a:gd fmla="*/ 491771 h 491771" name="connsiteY118"/>
                  <a:gd fmla="*/ 182493 w 607568" name="connsiteX119"/>
                  <a:gd fmla="*/ 491771 h 491771" name="connsiteY119"/>
                  <a:gd fmla="*/ 170437 w 607568" name="connsiteX120"/>
                  <a:gd fmla="*/ 490360 h 491771" name="connsiteY120"/>
                  <a:gd fmla="*/ 140675 w 607568" name="connsiteX121"/>
                  <a:gd fmla="*/ 470700 h 491771" name="connsiteY121"/>
                  <a:gd fmla="*/ 132669 w 607568" name="connsiteX122"/>
                  <a:gd fmla="*/ 424515 h 491771" name="connsiteY122"/>
                  <a:gd fmla="*/ 166011 w 607568" name="connsiteX123"/>
                  <a:gd fmla="*/ 316058 h 491771" name="connsiteY123"/>
                  <a:gd fmla="*/ 184377 w 607568" name="connsiteX124"/>
                  <a:gd fmla="*/ 289814 h 491771" name="connsiteY124"/>
                  <a:gd fmla="*/ 214517 w 607568" name="connsiteX125"/>
                  <a:gd fmla="*/ 279373 h 491771" name="connsiteY125"/>
                  <a:gd fmla="*/ 214517 w 607568" name="connsiteX126"/>
                  <a:gd fmla="*/ 279279 h 491771" name="connsiteY126"/>
                  <a:gd fmla="*/ 229022 w 607568" name="connsiteX127"/>
                  <a:gd fmla="*/ 249648 h 491771" name="connsiteY127"/>
                  <a:gd fmla="*/ 247765 w 607568" name="connsiteX128"/>
                  <a:gd fmla="*/ 237326 h 491771" name="connsiteY128"/>
                  <a:gd fmla="*/ 258879 w 607568" name="connsiteX129"/>
                  <a:gd fmla="*/ 234033 h 491771" name="connsiteY129"/>
                  <a:gd fmla="*/ 265754 w 607568" name="connsiteX130"/>
                  <a:gd fmla="*/ 235538 h 491771" name="connsiteY130"/>
                  <a:gd fmla="*/ 268768 w 607568" name="connsiteX131"/>
                  <a:gd fmla="*/ 236855 h 491771" name="connsiteY131"/>
                  <a:gd fmla="*/ 269239 w 607568" name="connsiteX132"/>
                  <a:gd fmla="*/ 234598 h 491771" name="connsiteY132"/>
                  <a:gd fmla="*/ 255205 w 607568" name="connsiteX133"/>
                  <a:gd fmla="*/ 222934 h 491771" name="connsiteY133"/>
                  <a:gd fmla="*/ 254546 w 607568" name="connsiteX134"/>
                  <a:gd fmla="*/ 222275 h 491771" name="connsiteY134"/>
                  <a:gd fmla="*/ 241548 w 607568" name="connsiteX135"/>
                  <a:gd fmla="*/ 207789 h 491771" name="connsiteY135"/>
                  <a:gd fmla="*/ 241077 w 607568" name="connsiteX136"/>
                  <a:gd fmla="*/ 207225 h 491771" name="connsiteY136"/>
                  <a:gd fmla="*/ 229681 w 607568" name="connsiteX137"/>
                  <a:gd fmla="*/ 189823 h 491771" name="connsiteY137"/>
                  <a:gd fmla="*/ 229493 w 607568" name="connsiteX138"/>
                  <a:gd fmla="*/ 189635 h 491771" name="connsiteY138"/>
                  <a:gd fmla="*/ 220356 w 607568" name="connsiteX139"/>
                  <a:gd fmla="*/ 169787 h 491771" name="connsiteY139"/>
                  <a:gd fmla="*/ 203497 w 607568" name="connsiteX140"/>
                  <a:gd fmla="*/ 159910 h 491771" name="connsiteY140"/>
                  <a:gd fmla="*/ 203120 w 607568" name="connsiteX141"/>
                  <a:gd fmla="*/ 159534 h 491771" name="connsiteY141"/>
                  <a:gd fmla="*/ 197281 w 607568" name="connsiteX142"/>
                  <a:gd fmla="*/ 151068 h 491771" name="connsiteY142"/>
                  <a:gd fmla="*/ 196433 w 607568" name="connsiteX143"/>
                  <a:gd fmla="*/ 149281 h 491771" name="connsiteY143"/>
                  <a:gd fmla="*/ 192666 w 607568" name="connsiteX144"/>
                  <a:gd fmla="*/ 138840 h 491771" name="connsiteY144"/>
                  <a:gd fmla="*/ 212727 w 607568" name="connsiteX145"/>
                  <a:gd fmla="*/ 95476 h 491771" name="connsiteY145"/>
                  <a:gd fmla="*/ 212727 w 607568" name="connsiteX146"/>
                  <a:gd fmla="*/ 85787 h 491771" name="connsiteY146"/>
                  <a:gd fmla="*/ 298626 w 607568" name="connsiteX147"/>
                  <a:gd fmla="*/ 0 h 491771" name="connsiteY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b="b" l="l" r="r" t="t"/>
                <a:pathLst>
                  <a:path h="491771" w="607568">
                    <a:moveTo>
                      <a:pt x="355420" y="250307"/>
                    </a:moveTo>
                    <a:cubicBezTo>
                      <a:pt x="354290" y="250307"/>
                      <a:pt x="353160" y="250871"/>
                      <a:pt x="352312" y="251812"/>
                    </a:cubicBezTo>
                    <a:lnTo>
                      <a:pt x="321042" y="289814"/>
                    </a:lnTo>
                    <a:cubicBezTo>
                      <a:pt x="319723" y="291507"/>
                      <a:pt x="319912" y="293953"/>
                      <a:pt x="321513" y="295364"/>
                    </a:cubicBezTo>
                    <a:lnTo>
                      <a:pt x="369736" y="338257"/>
                    </a:lnTo>
                    <a:cubicBezTo>
                      <a:pt x="370396" y="338822"/>
                      <a:pt x="371149" y="339104"/>
                      <a:pt x="371997" y="339104"/>
                    </a:cubicBezTo>
                    <a:cubicBezTo>
                      <a:pt x="372374" y="339104"/>
                      <a:pt x="372750" y="339010"/>
                      <a:pt x="373127" y="338916"/>
                    </a:cubicBezTo>
                    <a:cubicBezTo>
                      <a:pt x="374257" y="338539"/>
                      <a:pt x="375105" y="337505"/>
                      <a:pt x="375293" y="336282"/>
                    </a:cubicBezTo>
                    <a:lnTo>
                      <a:pt x="383676" y="279467"/>
                    </a:lnTo>
                    <a:cubicBezTo>
                      <a:pt x="384618" y="273164"/>
                      <a:pt x="381792" y="266768"/>
                      <a:pt x="376424" y="263287"/>
                    </a:cubicBezTo>
                    <a:lnTo>
                      <a:pt x="357681" y="250965"/>
                    </a:lnTo>
                    <a:cubicBezTo>
                      <a:pt x="357021" y="250495"/>
                      <a:pt x="356174" y="250307"/>
                      <a:pt x="355420" y="250307"/>
                    </a:cubicBezTo>
                    <a:close/>
                    <a:moveTo>
                      <a:pt x="258879" y="250307"/>
                    </a:moveTo>
                    <a:cubicBezTo>
                      <a:pt x="258125" y="250307"/>
                      <a:pt x="257372" y="250495"/>
                      <a:pt x="256712" y="250965"/>
                    </a:cubicBezTo>
                    <a:lnTo>
                      <a:pt x="237969" y="263287"/>
                    </a:lnTo>
                    <a:cubicBezTo>
                      <a:pt x="232601" y="266768"/>
                      <a:pt x="229775" y="273164"/>
                      <a:pt x="230717" y="279467"/>
                    </a:cubicBezTo>
                    <a:lnTo>
                      <a:pt x="239100" y="336282"/>
                    </a:lnTo>
                    <a:cubicBezTo>
                      <a:pt x="239288" y="337505"/>
                      <a:pt x="240136" y="338539"/>
                      <a:pt x="241266" y="338916"/>
                    </a:cubicBezTo>
                    <a:cubicBezTo>
                      <a:pt x="241643" y="339010"/>
                      <a:pt x="242019" y="339104"/>
                      <a:pt x="242396" y="339104"/>
                    </a:cubicBezTo>
                    <a:cubicBezTo>
                      <a:pt x="243244" y="339104"/>
                      <a:pt x="243997" y="338822"/>
                      <a:pt x="244657" y="338257"/>
                    </a:cubicBezTo>
                    <a:lnTo>
                      <a:pt x="292880" y="295364"/>
                    </a:lnTo>
                    <a:cubicBezTo>
                      <a:pt x="294481" y="293953"/>
                      <a:pt x="294670" y="291507"/>
                      <a:pt x="293351" y="289814"/>
                    </a:cubicBezTo>
                    <a:lnTo>
                      <a:pt x="261987" y="251812"/>
                    </a:lnTo>
                    <a:cubicBezTo>
                      <a:pt x="261233" y="250871"/>
                      <a:pt x="260103" y="250307"/>
                      <a:pt x="258879" y="250307"/>
                    </a:cubicBezTo>
                    <a:close/>
                    <a:moveTo>
                      <a:pt x="500465" y="66049"/>
                    </a:moveTo>
                    <a:cubicBezTo>
                      <a:pt x="548129" y="66049"/>
                      <a:pt x="562447" y="93516"/>
                      <a:pt x="565743" y="130673"/>
                    </a:cubicBezTo>
                    <a:cubicBezTo>
                      <a:pt x="565932" y="130673"/>
                      <a:pt x="566026" y="130673"/>
                      <a:pt x="566120" y="130673"/>
                    </a:cubicBezTo>
                    <a:cubicBezTo>
                      <a:pt x="577141" y="133118"/>
                      <a:pt x="583358" y="146664"/>
                      <a:pt x="580250" y="160962"/>
                    </a:cubicBezTo>
                    <a:cubicBezTo>
                      <a:pt x="577706" y="172532"/>
                      <a:pt x="569700" y="180904"/>
                      <a:pt x="560939" y="182503"/>
                    </a:cubicBezTo>
                    <a:cubicBezTo>
                      <a:pt x="554628" y="199529"/>
                      <a:pt x="543796" y="214016"/>
                      <a:pt x="531927" y="223799"/>
                    </a:cubicBezTo>
                    <a:cubicBezTo>
                      <a:pt x="528913" y="226338"/>
                      <a:pt x="527500" y="230383"/>
                      <a:pt x="528253" y="234240"/>
                    </a:cubicBezTo>
                    <a:lnTo>
                      <a:pt x="530797" y="246281"/>
                    </a:lnTo>
                    <a:cubicBezTo>
                      <a:pt x="532304" y="253806"/>
                      <a:pt x="538238" y="259732"/>
                      <a:pt x="545868" y="261143"/>
                    </a:cubicBezTo>
                    <a:lnTo>
                      <a:pt x="558961" y="263777"/>
                    </a:lnTo>
                    <a:cubicBezTo>
                      <a:pt x="578366" y="267634"/>
                      <a:pt x="593437" y="282684"/>
                      <a:pt x="597299" y="301968"/>
                    </a:cubicBezTo>
                    <a:lnTo>
                      <a:pt x="607002" y="350788"/>
                    </a:lnTo>
                    <a:cubicBezTo>
                      <a:pt x="608697" y="358972"/>
                      <a:pt x="606531" y="367438"/>
                      <a:pt x="601256" y="373835"/>
                    </a:cubicBezTo>
                    <a:cubicBezTo>
                      <a:pt x="595981" y="380325"/>
                      <a:pt x="588068" y="384088"/>
                      <a:pt x="579685" y="384088"/>
                    </a:cubicBezTo>
                    <a:lnTo>
                      <a:pt x="490386" y="384088"/>
                    </a:lnTo>
                    <a:lnTo>
                      <a:pt x="467685" y="310058"/>
                    </a:lnTo>
                    <a:cubicBezTo>
                      <a:pt x="461845" y="291150"/>
                      <a:pt x="448563" y="276194"/>
                      <a:pt x="431702" y="267445"/>
                    </a:cubicBezTo>
                    <a:cubicBezTo>
                      <a:pt x="434999" y="265940"/>
                      <a:pt x="438295" y="264529"/>
                      <a:pt x="441969" y="263777"/>
                    </a:cubicBezTo>
                    <a:lnTo>
                      <a:pt x="455157" y="261237"/>
                    </a:lnTo>
                    <a:cubicBezTo>
                      <a:pt x="462692" y="259732"/>
                      <a:pt x="468627" y="253806"/>
                      <a:pt x="470228" y="246281"/>
                    </a:cubicBezTo>
                    <a:lnTo>
                      <a:pt x="472677" y="234240"/>
                    </a:lnTo>
                    <a:cubicBezTo>
                      <a:pt x="473525" y="230383"/>
                      <a:pt x="472112" y="226338"/>
                      <a:pt x="469098" y="223893"/>
                    </a:cubicBezTo>
                    <a:cubicBezTo>
                      <a:pt x="457229" y="214016"/>
                      <a:pt x="446302" y="199529"/>
                      <a:pt x="439991" y="182503"/>
                    </a:cubicBezTo>
                    <a:cubicBezTo>
                      <a:pt x="434716" y="181563"/>
                      <a:pt x="429818" y="177894"/>
                      <a:pt x="426144" y="172720"/>
                    </a:cubicBezTo>
                    <a:cubicBezTo>
                      <a:pt x="433303" y="164725"/>
                      <a:pt x="438861" y="154754"/>
                      <a:pt x="441404" y="143278"/>
                    </a:cubicBezTo>
                    <a:cubicBezTo>
                      <a:pt x="444324" y="130485"/>
                      <a:pt x="443476" y="118068"/>
                      <a:pt x="439708" y="107438"/>
                    </a:cubicBezTo>
                    <a:cubicBezTo>
                      <a:pt x="447244" y="82699"/>
                      <a:pt x="464200" y="66049"/>
                      <a:pt x="500465" y="66049"/>
                    </a:cubicBezTo>
                    <a:close/>
                    <a:moveTo>
                      <a:pt x="107100" y="66049"/>
                    </a:moveTo>
                    <a:cubicBezTo>
                      <a:pt x="151561" y="66049"/>
                      <a:pt x="166820" y="90130"/>
                      <a:pt x="171341" y="123618"/>
                    </a:cubicBezTo>
                    <a:cubicBezTo>
                      <a:pt x="170965" y="129920"/>
                      <a:pt x="171436" y="136505"/>
                      <a:pt x="172849" y="143278"/>
                    </a:cubicBezTo>
                    <a:cubicBezTo>
                      <a:pt x="174921" y="152590"/>
                      <a:pt x="178971" y="161056"/>
                      <a:pt x="184246" y="168205"/>
                    </a:cubicBezTo>
                    <a:cubicBezTo>
                      <a:pt x="180573" y="175919"/>
                      <a:pt x="174356" y="181281"/>
                      <a:pt x="167574" y="182503"/>
                    </a:cubicBezTo>
                    <a:cubicBezTo>
                      <a:pt x="161263" y="199529"/>
                      <a:pt x="150336" y="214016"/>
                      <a:pt x="138468" y="223799"/>
                    </a:cubicBezTo>
                    <a:cubicBezTo>
                      <a:pt x="135453" y="226338"/>
                      <a:pt x="134040" y="230383"/>
                      <a:pt x="134794" y="234240"/>
                    </a:cubicBezTo>
                    <a:lnTo>
                      <a:pt x="137337" y="246281"/>
                    </a:lnTo>
                    <a:cubicBezTo>
                      <a:pt x="138939" y="253806"/>
                      <a:pt x="144873" y="259732"/>
                      <a:pt x="152408" y="261143"/>
                    </a:cubicBezTo>
                    <a:lnTo>
                      <a:pt x="165596" y="263777"/>
                    </a:lnTo>
                    <a:cubicBezTo>
                      <a:pt x="170494" y="264812"/>
                      <a:pt x="175203" y="266505"/>
                      <a:pt x="179442" y="268856"/>
                    </a:cubicBezTo>
                    <a:cubicBezTo>
                      <a:pt x="164088" y="277793"/>
                      <a:pt x="152126" y="292279"/>
                      <a:pt x="146662" y="310058"/>
                    </a:cubicBezTo>
                    <a:lnTo>
                      <a:pt x="123867" y="384088"/>
                    </a:lnTo>
                    <a:lnTo>
                      <a:pt x="27883" y="384088"/>
                    </a:lnTo>
                    <a:cubicBezTo>
                      <a:pt x="19499" y="384088"/>
                      <a:pt x="11587" y="380325"/>
                      <a:pt x="6312" y="373835"/>
                    </a:cubicBezTo>
                    <a:cubicBezTo>
                      <a:pt x="1037" y="367438"/>
                      <a:pt x="-1129" y="358972"/>
                      <a:pt x="566" y="350788"/>
                    </a:cubicBezTo>
                    <a:lnTo>
                      <a:pt x="10268" y="301968"/>
                    </a:lnTo>
                    <a:cubicBezTo>
                      <a:pt x="14130" y="282684"/>
                      <a:pt x="29202" y="267634"/>
                      <a:pt x="48606" y="263777"/>
                    </a:cubicBezTo>
                    <a:lnTo>
                      <a:pt x="61699" y="261237"/>
                    </a:lnTo>
                    <a:cubicBezTo>
                      <a:pt x="69328" y="259732"/>
                      <a:pt x="75263" y="253806"/>
                      <a:pt x="76770" y="246281"/>
                    </a:cubicBezTo>
                    <a:lnTo>
                      <a:pt x="79313" y="234240"/>
                    </a:lnTo>
                    <a:cubicBezTo>
                      <a:pt x="80067" y="230383"/>
                      <a:pt x="78654" y="226338"/>
                      <a:pt x="75639" y="223893"/>
                    </a:cubicBezTo>
                    <a:cubicBezTo>
                      <a:pt x="63771" y="214016"/>
                      <a:pt x="52939" y="199623"/>
                      <a:pt x="46628" y="182503"/>
                    </a:cubicBezTo>
                    <a:cubicBezTo>
                      <a:pt x="37867" y="180904"/>
                      <a:pt x="29861" y="172532"/>
                      <a:pt x="27318" y="160962"/>
                    </a:cubicBezTo>
                    <a:cubicBezTo>
                      <a:pt x="24115" y="146664"/>
                      <a:pt x="30426" y="133118"/>
                      <a:pt x="41447" y="130673"/>
                    </a:cubicBezTo>
                    <a:cubicBezTo>
                      <a:pt x="41541" y="130673"/>
                      <a:pt x="41729" y="130673"/>
                      <a:pt x="41824" y="130673"/>
                    </a:cubicBezTo>
                    <a:cubicBezTo>
                      <a:pt x="45403" y="93516"/>
                      <a:pt x="60192" y="66049"/>
                      <a:pt x="107100" y="66049"/>
                    </a:cubicBezTo>
                    <a:close/>
                    <a:moveTo>
                      <a:pt x="298626" y="0"/>
                    </a:moveTo>
                    <a:lnTo>
                      <a:pt x="315956" y="0"/>
                    </a:lnTo>
                    <a:cubicBezTo>
                      <a:pt x="363426" y="0"/>
                      <a:pt x="401854" y="38378"/>
                      <a:pt x="401854" y="85787"/>
                    </a:cubicBezTo>
                    <a:lnTo>
                      <a:pt x="401854" y="95476"/>
                    </a:lnTo>
                    <a:cubicBezTo>
                      <a:pt x="417301" y="99238"/>
                      <a:pt x="426154" y="118522"/>
                      <a:pt x="421633" y="138840"/>
                    </a:cubicBezTo>
                    <a:cubicBezTo>
                      <a:pt x="420880" y="142602"/>
                      <a:pt x="419467" y="146083"/>
                      <a:pt x="417960" y="149281"/>
                    </a:cubicBezTo>
                    <a:cubicBezTo>
                      <a:pt x="417677" y="149939"/>
                      <a:pt x="417395" y="150504"/>
                      <a:pt x="417112" y="151068"/>
                    </a:cubicBezTo>
                    <a:cubicBezTo>
                      <a:pt x="415417" y="154172"/>
                      <a:pt x="413533" y="157088"/>
                      <a:pt x="411273" y="159534"/>
                    </a:cubicBezTo>
                    <a:cubicBezTo>
                      <a:pt x="411179" y="159628"/>
                      <a:pt x="410990" y="159816"/>
                      <a:pt x="410896" y="159910"/>
                    </a:cubicBezTo>
                    <a:cubicBezTo>
                      <a:pt x="406092" y="165084"/>
                      <a:pt x="400159" y="168658"/>
                      <a:pt x="394037" y="169787"/>
                    </a:cubicBezTo>
                    <a:cubicBezTo>
                      <a:pt x="391494" y="176654"/>
                      <a:pt x="388385" y="183332"/>
                      <a:pt x="384900" y="189541"/>
                    </a:cubicBezTo>
                    <a:cubicBezTo>
                      <a:pt x="384806" y="189635"/>
                      <a:pt x="384806" y="189729"/>
                      <a:pt x="384712" y="189823"/>
                    </a:cubicBezTo>
                    <a:cubicBezTo>
                      <a:pt x="381227" y="196031"/>
                      <a:pt x="377460" y="201769"/>
                      <a:pt x="373316" y="207131"/>
                    </a:cubicBezTo>
                    <a:cubicBezTo>
                      <a:pt x="373127" y="207413"/>
                      <a:pt x="372939" y="207601"/>
                      <a:pt x="372750" y="207789"/>
                    </a:cubicBezTo>
                    <a:cubicBezTo>
                      <a:pt x="368700" y="213057"/>
                      <a:pt x="364368" y="217948"/>
                      <a:pt x="359847" y="222275"/>
                    </a:cubicBezTo>
                    <a:cubicBezTo>
                      <a:pt x="359658" y="222463"/>
                      <a:pt x="359376" y="222651"/>
                      <a:pt x="359188" y="222934"/>
                    </a:cubicBezTo>
                    <a:cubicBezTo>
                      <a:pt x="354667" y="227261"/>
                      <a:pt x="349957" y="231211"/>
                      <a:pt x="345154" y="234598"/>
                    </a:cubicBezTo>
                    <a:lnTo>
                      <a:pt x="345625" y="236855"/>
                    </a:lnTo>
                    <a:cubicBezTo>
                      <a:pt x="346567" y="236385"/>
                      <a:pt x="347603" y="235915"/>
                      <a:pt x="348639" y="235538"/>
                    </a:cubicBezTo>
                    <a:cubicBezTo>
                      <a:pt x="350899" y="234786"/>
                      <a:pt x="353065" y="234033"/>
                      <a:pt x="355514" y="234033"/>
                    </a:cubicBezTo>
                    <a:cubicBezTo>
                      <a:pt x="359470" y="234033"/>
                      <a:pt x="363238" y="235162"/>
                      <a:pt x="366628" y="237326"/>
                    </a:cubicBezTo>
                    <a:cubicBezTo>
                      <a:pt x="366628" y="237326"/>
                      <a:pt x="380756" y="246450"/>
                      <a:pt x="385371" y="249648"/>
                    </a:cubicBezTo>
                    <a:cubicBezTo>
                      <a:pt x="401854" y="261030"/>
                      <a:pt x="399876" y="279373"/>
                      <a:pt x="399876" y="279373"/>
                    </a:cubicBezTo>
                    <a:cubicBezTo>
                      <a:pt x="410990" y="279655"/>
                      <a:pt x="421822" y="283041"/>
                      <a:pt x="430016" y="289814"/>
                    </a:cubicBezTo>
                    <a:cubicBezTo>
                      <a:pt x="445180" y="302324"/>
                      <a:pt x="447535" y="313330"/>
                      <a:pt x="448382" y="316058"/>
                    </a:cubicBezTo>
                    <a:lnTo>
                      <a:pt x="481630" y="424515"/>
                    </a:lnTo>
                    <a:cubicBezTo>
                      <a:pt x="482855" y="428371"/>
                      <a:pt x="483608" y="432416"/>
                      <a:pt x="483891" y="436461"/>
                    </a:cubicBezTo>
                    <a:cubicBezTo>
                      <a:pt x="484644" y="448595"/>
                      <a:pt x="481159" y="460730"/>
                      <a:pt x="473718" y="470700"/>
                    </a:cubicBezTo>
                    <a:cubicBezTo>
                      <a:pt x="466372" y="480671"/>
                      <a:pt x="455823" y="487538"/>
                      <a:pt x="443956" y="490360"/>
                    </a:cubicBezTo>
                    <a:cubicBezTo>
                      <a:pt x="440000" y="491301"/>
                      <a:pt x="435950" y="491771"/>
                      <a:pt x="431805" y="491771"/>
                    </a:cubicBezTo>
                    <a:lnTo>
                      <a:pt x="325375" y="491771"/>
                    </a:lnTo>
                    <a:lnTo>
                      <a:pt x="337430" y="415296"/>
                    </a:lnTo>
                    <a:cubicBezTo>
                      <a:pt x="338749" y="406454"/>
                      <a:pt x="337807" y="397424"/>
                      <a:pt x="334605" y="389052"/>
                    </a:cubicBezTo>
                    <a:lnTo>
                      <a:pt x="323962" y="360927"/>
                    </a:lnTo>
                    <a:lnTo>
                      <a:pt x="337430" y="347476"/>
                    </a:lnTo>
                    <a:lnTo>
                      <a:pt x="307196" y="317281"/>
                    </a:lnTo>
                    <a:lnTo>
                      <a:pt x="276868" y="347476"/>
                    </a:lnTo>
                    <a:lnTo>
                      <a:pt x="290337" y="360927"/>
                    </a:lnTo>
                    <a:lnTo>
                      <a:pt x="279694" y="389052"/>
                    </a:lnTo>
                    <a:cubicBezTo>
                      <a:pt x="276586" y="397424"/>
                      <a:pt x="275644" y="406454"/>
                      <a:pt x="276963" y="415296"/>
                    </a:cubicBezTo>
                    <a:lnTo>
                      <a:pt x="288736" y="491771"/>
                    </a:lnTo>
                    <a:lnTo>
                      <a:pt x="182493" y="491771"/>
                    </a:lnTo>
                    <a:cubicBezTo>
                      <a:pt x="178443" y="491771"/>
                      <a:pt x="174299" y="491301"/>
                      <a:pt x="170437" y="490360"/>
                    </a:cubicBezTo>
                    <a:cubicBezTo>
                      <a:pt x="158570" y="487538"/>
                      <a:pt x="148021" y="480671"/>
                      <a:pt x="140675" y="470700"/>
                    </a:cubicBezTo>
                    <a:cubicBezTo>
                      <a:pt x="130785" y="457343"/>
                      <a:pt x="127865" y="440223"/>
                      <a:pt x="132669" y="424515"/>
                    </a:cubicBezTo>
                    <a:lnTo>
                      <a:pt x="166011" y="316058"/>
                    </a:lnTo>
                    <a:cubicBezTo>
                      <a:pt x="166858" y="313330"/>
                      <a:pt x="170908" y="300631"/>
                      <a:pt x="184377" y="289814"/>
                    </a:cubicBezTo>
                    <a:cubicBezTo>
                      <a:pt x="192666" y="283229"/>
                      <a:pt x="203403" y="279655"/>
                      <a:pt x="214517" y="279373"/>
                    </a:cubicBezTo>
                    <a:lnTo>
                      <a:pt x="214517" y="279279"/>
                    </a:lnTo>
                    <a:cubicBezTo>
                      <a:pt x="214140" y="273447"/>
                      <a:pt x="211880" y="260654"/>
                      <a:pt x="229022" y="249648"/>
                    </a:cubicBezTo>
                    <a:cubicBezTo>
                      <a:pt x="233731" y="246638"/>
                      <a:pt x="247765" y="237326"/>
                      <a:pt x="247765" y="237326"/>
                    </a:cubicBezTo>
                    <a:cubicBezTo>
                      <a:pt x="251061" y="235162"/>
                      <a:pt x="254923" y="234033"/>
                      <a:pt x="258879" y="234033"/>
                    </a:cubicBezTo>
                    <a:cubicBezTo>
                      <a:pt x="261328" y="234033"/>
                      <a:pt x="263494" y="234786"/>
                      <a:pt x="265754" y="235538"/>
                    </a:cubicBezTo>
                    <a:cubicBezTo>
                      <a:pt x="266790" y="236009"/>
                      <a:pt x="267826" y="236385"/>
                      <a:pt x="268768" y="236855"/>
                    </a:cubicBezTo>
                    <a:lnTo>
                      <a:pt x="269239" y="234598"/>
                    </a:lnTo>
                    <a:cubicBezTo>
                      <a:pt x="264436" y="231211"/>
                      <a:pt x="259726" y="227261"/>
                      <a:pt x="255205" y="222934"/>
                    </a:cubicBezTo>
                    <a:cubicBezTo>
                      <a:pt x="254923" y="222651"/>
                      <a:pt x="254735" y="222463"/>
                      <a:pt x="254546" y="222275"/>
                    </a:cubicBezTo>
                    <a:cubicBezTo>
                      <a:pt x="250025" y="217948"/>
                      <a:pt x="245693" y="213057"/>
                      <a:pt x="241548" y="207789"/>
                    </a:cubicBezTo>
                    <a:cubicBezTo>
                      <a:pt x="241454" y="207601"/>
                      <a:pt x="241266" y="207413"/>
                      <a:pt x="241077" y="207225"/>
                    </a:cubicBezTo>
                    <a:cubicBezTo>
                      <a:pt x="236933" y="201769"/>
                      <a:pt x="233072" y="196031"/>
                      <a:pt x="229681" y="189823"/>
                    </a:cubicBezTo>
                    <a:cubicBezTo>
                      <a:pt x="229587" y="189729"/>
                      <a:pt x="229587" y="189635"/>
                      <a:pt x="229493" y="189635"/>
                    </a:cubicBezTo>
                    <a:cubicBezTo>
                      <a:pt x="226008" y="183332"/>
                      <a:pt x="222899" y="176654"/>
                      <a:pt x="220356" y="169787"/>
                    </a:cubicBezTo>
                    <a:cubicBezTo>
                      <a:pt x="214140" y="168658"/>
                      <a:pt x="208301" y="165084"/>
                      <a:pt x="203497" y="159910"/>
                    </a:cubicBezTo>
                    <a:cubicBezTo>
                      <a:pt x="203309" y="159722"/>
                      <a:pt x="203214" y="159628"/>
                      <a:pt x="203120" y="159534"/>
                    </a:cubicBezTo>
                    <a:cubicBezTo>
                      <a:pt x="200860" y="157088"/>
                      <a:pt x="198976" y="154172"/>
                      <a:pt x="197281" y="151068"/>
                    </a:cubicBezTo>
                    <a:cubicBezTo>
                      <a:pt x="196998" y="150504"/>
                      <a:pt x="196716" y="149939"/>
                      <a:pt x="196433" y="149281"/>
                    </a:cubicBezTo>
                    <a:cubicBezTo>
                      <a:pt x="194832" y="146083"/>
                      <a:pt x="193513" y="142602"/>
                      <a:pt x="192666" y="138840"/>
                    </a:cubicBezTo>
                    <a:cubicBezTo>
                      <a:pt x="188145" y="118428"/>
                      <a:pt x="197092" y="99050"/>
                      <a:pt x="212727" y="95476"/>
                    </a:cubicBezTo>
                    <a:lnTo>
                      <a:pt x="212727" y="85787"/>
                    </a:lnTo>
                    <a:cubicBezTo>
                      <a:pt x="212727" y="38378"/>
                      <a:pt x="251155" y="0"/>
                      <a:pt x="29862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/>
              <a:lstStyle/>
              <a:p>
                <a:pPr algn="l"/>
              </a:p>
            </p:txBody>
          </p:sp>
          <p:sp>
            <p:nvSpPr>
              <p:cNvPr descr="960f58d0-46ef-421e-be0c-8f562bb1518d" id="11" name="Text2">
                <a:extLst>
                  <a:ext uri="{FF2B5EF4-FFF2-40B4-BE49-F238E27FC236}">
                    <a16:creationId id="{8A111770-3721-4388-9D7E-432C95B2E837}"/>
                  </a:ext>
                </a:extLst>
              </p:cNvPr>
              <p:cNvSpPr/>
              <p:nvPr/>
            </p:nvSpPr>
            <p:spPr bwMode="auto">
              <a:xfrm flipV="false" flipH="false">
                <a:off x="6497998" y="4495004"/>
                <a:ext cx="5022489" cy="16390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t" anchorCtr="1" bIns="46800" lIns="90000" rIns="90000" tIns="46800" wrap="square">
                <a:normAutofit/>
              </a:bodyPr>
              <a:lstStyle>
                <a:defPPr>
                  <a:defRPr lang="zh-CN"/>
                </a:defPPr>
                <a:lvl1pPr algn="l" defTabSz="914377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377" eaLnBrk="1" hangingPunct="1" latinLnBrk="0" marL="457189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377" eaLnBrk="1" hangingPunct="1" latinLnBrk="0" marL="914377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377" eaLnBrk="1" hangingPunct="1" latinLnBrk="0" marL="1371566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377" eaLnBrk="1" hangingPunct="1" latinLnBrk="0" marL="1828754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377" eaLnBrk="1" hangingPunct="1" latinLnBrk="0" marL="2285943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377" eaLnBrk="1" hangingPunct="1" latinLnBrk="0" marL="2743131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377" eaLnBrk="1" hangingPunct="1" latinLnBrk="0" marL="320032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377" eaLnBrk="1" hangingPunct="1" latinLnBrk="0" marL="3657509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提供问卷、课程和商品的便捷管理配置。</a:t>
                </a:r>
              </a:p>
            </p:txBody>
          </p:sp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121c20f5-3f5d-42c5-b656-ee9c77f3c565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6600">
                <a:ea typeface="思源宋体 CN Heavy"/>
              </a:rPr>
              <a:t>后台管理功能</a:t>
            </a:r>
          </a:p>
        </p:txBody>
      </p:sp>
      <p:sp>
        <p:nvSpPr>
          <p:cNvPr descr="7d7d15ef-209b-4711-8e03-57749e48c910" id="3" name=""/>
          <p:cNvSpPr>
            <a:spLocks noGrp="1"/>
          </p:cNvSpPr>
          <p:nvPr>
            <p:ph hasCustomPrompt="1" idx="1" type="body"/>
          </p:nvPr>
        </p:nvSpPr>
        <p:spPr/>
        <p:txBody>
          <a:bodyPr/>
          <a:lstStyle/>
          <a:p>
            <a:pPr algn="r">
              <a:lnSpc>
                <a:spcPct val="120000"/>
              </a:lnSpc>
              <a:spcBef>
                <a:spcPts val="1000"/>
              </a:spcBef>
            </a:pPr>
            <a:r>
              <a:rPr lang="en-US" b="true" i="false" u="none" sz="2800">
                <a:ea typeface="思源黑体 CN Normal"/>
              </a:rPr>
              <a:t>介绍后台管理主要功能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基础配置</a:t>
            </a:r>
          </a:p>
        </p:txBody>
      </p:sp>
      <p:grpSp>
        <p:nvGrpSpPr>
          <p:cNvPr descr="140d5db7-9874-451b-bac8-f81617d8fa0a" id="12" name="4108989e-f644-4581-8459-ece2c10003b7.source.2.zh-Hans.pptx">
            <a:extLst>
              <a:ext uri="{FF2B5EF4-FFF2-40B4-BE49-F238E27FC236}">
                <a16:creationId id="{F612902E-4998-7B5E-6805-696BBEC37AB9}"/>
              </a:ext>
            </a:extLst>
          </p:cNvPr>
          <p:cNvGrpSpPr/>
          <p:nvPr/>
        </p:nvGrpSpPr>
        <p:grpSpPr>
          <a:xfrm>
            <a:off x="660400" y="1130300"/>
            <a:ext cx="10858500" cy="4977074"/>
            <a:chOff x="660400" y="1130300"/>
            <a:chExt cx="10858500" cy="4977074"/>
          </a:xfrm>
        </p:grpSpPr>
        <p:sp>
          <p:nvSpPr>
            <p:cNvPr descr="915990aa-ad39-419d-b03e-19f401c9dce7" id="45" name="椭圆 44">
              <a:extLst>
                <a:ext uri="{FF2B5EF4-FFF2-40B4-BE49-F238E27FC236}">
                  <a16:creationId id="{D30D3637-1167-4748-99CD-3EC0A1C6648D}"/>
                </a:ext>
              </a:extLst>
            </p:cNvPr>
            <p:cNvSpPr/>
            <p:nvPr/>
          </p:nvSpPr>
          <p:spPr>
            <a:xfrm flipV="false" flipH="false">
              <a:off x="5184655" y="3116944"/>
              <a:ext cx="176633" cy="17663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c632df4f-fcec-4d7c-8ad3-7c2def3e33c8" id="55" name="椭圆 54">
              <a:extLst>
                <a:ext uri="{FF2B5EF4-FFF2-40B4-BE49-F238E27FC236}">
                  <a16:creationId id="{2656BCEA-A78C-4A5D-9910-3A4B3210B7EF}"/>
                </a:ext>
              </a:extLst>
            </p:cNvPr>
            <p:cNvSpPr/>
            <p:nvPr/>
          </p:nvSpPr>
          <p:spPr>
            <a:xfrm flipV="false" flipH="false">
              <a:off x="8683243" y="3116944"/>
              <a:ext cx="176633" cy="176633"/>
            </a:xfrm>
            <a:prstGeom prst="ellipse">
              <a:avLst/>
            </a:prstGeom>
            <a:solidFill>
              <a:schemeClr val="tx2">
                <a:alpha val="70000"/>
              </a:schemeClr>
            </a:solidFill>
            <a:ln cap="rnd" w="12700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 bIns="45720" compatLnSpc="1" forceAA="0" fromWordArt="0" lIns="91440" numCol="1" rIns="91440" rot="0" rtlCol="0" spcCol="0" spcFirstLastPara="0" tIns="45720" vert="horz" wrap="square">
              <a:prstTxWarp prst="textNoShape">
                <a:avLst/>
              </a:prstTxWarp>
              <a:normAutofit fontScale="25000" lnSpcReduction="20000"/>
            </a:bodyPr>
            <a:lstStyle/>
            <a:p>
              <a:pPr algn="ctr"/>
            </a:p>
          </p:txBody>
        </p:sp>
        <p:cxnSp>
          <p:nvCxnSpPr>
            <p:cNvPr descr="ee8a140f-b406-483a-a2fb-0b08a872f007" id="57" name="直接连接符 56">
              <a:extLst>
                <a:ext uri="{FF2B5EF4-FFF2-40B4-BE49-F238E27FC236}">
                  <a16:creationId id="{841D2BCB-94E4-45B5-B066-87CAC367CAE1}"/>
                </a:ext>
              </a:extLst>
            </p:cNvPr>
            <p:cNvCxnSpPr>
              <a:cxnSpLocks/>
              <a:stCxn id="45" idx="4"/>
            </p:cNvCxnSpPr>
            <p:nvPr/>
          </p:nvCxnSpPr>
          <p:spPr>
            <a:xfrm flipV="false" flipH="false">
              <a:off x="5272972" y="3293558"/>
              <a:ext cx="0" cy="2813816"/>
            </a:xfrm>
            <a:prstGeom prst="line">
              <a:avLst/>
            </a:prstGeom>
            <a:ln w="6350">
              <a:solidFill>
                <a:schemeClr val="tx2">
                  <a:alpha val="50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descr="f498d2a4-5e5d-41a9-b401-08d87b6769c1" id="58" name="直接连接符 57">
              <a:extLst>
                <a:ext uri="{FF2B5EF4-FFF2-40B4-BE49-F238E27FC236}">
                  <a16:creationId id="{3A8FE404-54B8-4D81-90B7-E8AFBD1B8979}"/>
                </a:ext>
              </a:extLst>
            </p:cNvPr>
            <p:cNvCxnSpPr>
              <a:cxnSpLocks/>
              <a:stCxn id="55" idx="4"/>
            </p:cNvCxnSpPr>
            <p:nvPr/>
          </p:nvCxnSpPr>
          <p:spPr>
            <a:xfrm flipV="false" flipH="false">
              <a:off x="8771560" y="3293558"/>
              <a:ext cx="0" cy="2813816"/>
            </a:xfrm>
            <a:prstGeom prst="line">
              <a:avLst/>
            </a:prstGeom>
            <a:ln w="6350">
              <a:solidFill>
                <a:schemeClr val="tx2">
                  <a:alpha val="50000"/>
                </a:schemeClr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descr="ad5f8452-f8c5-4db4-b208-1362a8e39f97" id="162" name="椭圆 161">
              <a:extLst>
                <a:ext uri="{FF2B5EF4-FFF2-40B4-BE49-F238E27FC236}">
                  <a16:creationId id="{84B58118-CE74-487B-BDAC-7C647D9927F1}"/>
                </a:ext>
              </a:extLst>
            </p:cNvPr>
            <p:cNvSpPr/>
            <p:nvPr/>
          </p:nvSpPr>
          <p:spPr>
            <a:xfrm flipH="true" flipV="false">
              <a:off x="795577" y="5060622"/>
              <a:ext cx="1309958" cy="73723"/>
            </a:xfrm>
            <a:prstGeom prst="ellipse">
              <a:avLst/>
            </a:prstGeom>
            <a:solidFill>
              <a:srgbClr val="E2EF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a3378982-2a32-4a7d-82bb-ac470521ac77" id="163" name="椭圆 162">
              <a:extLst>
                <a:ext uri="{FF2B5EF4-FFF2-40B4-BE49-F238E27FC236}">
                  <a16:creationId id="{5490DE29-EF54-467C-A359-6A5100472C14}"/>
                </a:ext>
              </a:extLst>
            </p:cNvPr>
            <p:cNvSpPr/>
            <p:nvPr/>
          </p:nvSpPr>
          <p:spPr>
            <a:xfrm flipH="true" flipV="false">
              <a:off x="2455672" y="5169563"/>
              <a:ext cx="1893231" cy="68032"/>
            </a:xfrm>
            <a:prstGeom prst="ellipse">
              <a:avLst/>
            </a:prstGeom>
            <a:solidFill>
              <a:srgbClr val="E2EF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a78c66f9-2609-4ff8-b3d4-4c5e5c2dce45" id="239" name="任意多边形 4">
              <a:extLst>
                <a:ext uri="{FF2B5EF4-FFF2-40B4-BE49-F238E27FC236}">
                  <a16:creationId id="{51EE110C-1988-4CE8-A684-DCE46A7B0A37}"/>
                </a:ext>
              </a:extLst>
            </p:cNvPr>
            <p:cNvSpPr/>
            <p:nvPr/>
          </p:nvSpPr>
          <p:spPr>
            <a:xfrm flipV="false" flipH="false">
              <a:off x="3341598" y="2574437"/>
              <a:ext cx="354639" cy="2311764"/>
            </a:xfrm>
            <a:custGeom>
              <a:avLst/>
              <a:gdLst>
                <a:gd fmla="*/ 640375 w 750002" name="connsiteX0"/>
                <a:gd fmla="*/ 667659 h 4888997" name="connsiteY0"/>
                <a:gd fmla="*/ 640375 w 750002" name="connsiteX1"/>
                <a:gd fmla="*/ 546294 h 4888997" name="connsiteY1"/>
                <a:gd fmla="*/ 421120 w 750002" name="connsiteX2"/>
                <a:gd fmla="*/ 546294 h 4888997" name="connsiteY2"/>
                <a:gd fmla="*/ 421120 w 750002" name="connsiteX3"/>
                <a:gd fmla="*/ 0 h 4888997" name="connsiteY3"/>
                <a:gd fmla="*/ 328883 w 750002" name="connsiteX4"/>
                <a:gd fmla="*/ 0 h 4888997" name="connsiteY4"/>
                <a:gd fmla="*/ 328883 w 750002" name="connsiteX5"/>
                <a:gd fmla="*/ 546294 h 4888997" name="connsiteY5"/>
                <a:gd fmla="*/ 107907 w 750002" name="connsiteX6"/>
                <a:gd fmla="*/ 546294 h 4888997" name="connsiteY6"/>
                <a:gd fmla="*/ 107907 w 750002" name="connsiteX7"/>
                <a:gd fmla="*/ 667659 h 4888997" name="connsiteY7"/>
                <a:gd fmla="*/ 0 w 750002" name="connsiteX8"/>
                <a:gd fmla="*/ 667659 h 4888997" name="connsiteY8"/>
                <a:gd fmla="*/ 0 w 750002" name="connsiteX9"/>
                <a:gd fmla="*/ 4888997 h 4888997" name="connsiteY9"/>
                <a:gd fmla="*/ 750003 w 750002" name="connsiteX10"/>
                <a:gd fmla="*/ 4888997 h 4888997" name="connsiteY10"/>
                <a:gd fmla="*/ 750003 w 750002" name="connsiteX11"/>
                <a:gd fmla="*/ 667659 h 4888997" name="connsiteY11"/>
                <a:gd fmla="*/ 640375 w 750002" name="connsiteX12"/>
                <a:gd fmla="*/ 667659 h 4888997" name="connsiteY12"/>
                <a:gd fmla="*/ 640375 w 750002" name="connsiteX13"/>
                <a:gd fmla="*/ 667659 h 4888997" name="connsiteY13"/>
                <a:gd fmla="*/ 640375 w 750002" name="connsiteX14"/>
                <a:gd fmla="*/ 667659 h 4888997" name="connsiteY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b="b" l="l" r="r" t="t"/>
              <a:pathLst>
                <a:path h="4888997" w="750002">
                  <a:moveTo>
                    <a:pt x="640375" y="667659"/>
                  </a:moveTo>
                  <a:lnTo>
                    <a:pt x="640375" y="546294"/>
                  </a:lnTo>
                  <a:lnTo>
                    <a:pt x="421120" y="546294"/>
                  </a:lnTo>
                  <a:lnTo>
                    <a:pt x="421120" y="0"/>
                  </a:lnTo>
                  <a:lnTo>
                    <a:pt x="328883" y="0"/>
                  </a:lnTo>
                  <a:lnTo>
                    <a:pt x="328883" y="546294"/>
                  </a:lnTo>
                  <a:lnTo>
                    <a:pt x="107907" y="546294"/>
                  </a:lnTo>
                  <a:lnTo>
                    <a:pt x="107907" y="667659"/>
                  </a:lnTo>
                  <a:lnTo>
                    <a:pt x="0" y="667659"/>
                  </a:lnTo>
                  <a:lnTo>
                    <a:pt x="0" y="4888997"/>
                  </a:lnTo>
                  <a:lnTo>
                    <a:pt x="750003" y="4888997"/>
                  </a:lnTo>
                  <a:lnTo>
                    <a:pt x="750003" y="667659"/>
                  </a:lnTo>
                  <a:lnTo>
                    <a:pt x="640375" y="667659"/>
                  </a:lnTo>
                  <a:lnTo>
                    <a:pt x="640375" y="667659"/>
                  </a:lnTo>
                  <a:lnTo>
                    <a:pt x="640375" y="667659"/>
                  </a:lnTo>
                  <a:close/>
                </a:path>
              </a:pathLst>
            </a:custGeom>
            <a:solidFill>
              <a:srgbClr val="E2EFFE"/>
            </a:solidFill>
            <a:ln cap="flat" w="6140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dac07188-ebce-446b-b03a-16fdb21f5b0f" id="240" name="任意多边形 5">
              <a:extLst>
                <a:ext uri="{FF2B5EF4-FFF2-40B4-BE49-F238E27FC236}">
                  <a16:creationId id="{3B7C7AC8-4E80-4645-9211-BD6CF367FBBE}"/>
                </a:ext>
              </a:extLst>
            </p:cNvPr>
            <p:cNvSpPr/>
            <p:nvPr/>
          </p:nvSpPr>
          <p:spPr>
            <a:xfrm flipV="false" flipH="false">
              <a:off x="2473034" y="3113180"/>
              <a:ext cx="405169" cy="1773021"/>
            </a:xfrm>
            <a:custGeom>
              <a:avLst/>
              <a:gdLst>
                <a:gd fmla="*/ 856865 w 856865" name="connsiteX0"/>
                <a:gd fmla="*/ 0 h 3749644" name="connsiteY0"/>
                <a:gd fmla="*/ 0 w 856865" name="connsiteX1"/>
                <a:gd fmla="*/ 321201 h 3749644" name="connsiteY1"/>
                <a:gd fmla="*/ 0 w 856865" name="connsiteX2"/>
                <a:gd fmla="*/ 3749645 h 3749644" name="connsiteY2"/>
                <a:gd fmla="*/ 856865 w 856865" name="connsiteX3"/>
                <a:gd fmla="*/ 3749645 h 3749644" name="connsiteY3"/>
                <a:gd fmla="*/ 856865 w 856865" name="connsiteX4"/>
                <a:gd fmla="*/ 0 h 3749644" name="connsiteY4"/>
                <a:gd fmla="*/ 856865 w 856865" name="connsiteX5"/>
                <a:gd fmla="*/ 0 h 3749644" name="connsiteY5"/>
                <a:gd fmla="*/ 856865 w 856865" name="connsiteX6"/>
                <a:gd fmla="*/ 0 h 3749644" name="connsiteY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b="b" l="l" r="r" t="t"/>
              <a:pathLst>
                <a:path h="3749644" w="856865">
                  <a:moveTo>
                    <a:pt x="856865" y="0"/>
                  </a:moveTo>
                  <a:lnTo>
                    <a:pt x="0" y="321201"/>
                  </a:lnTo>
                  <a:lnTo>
                    <a:pt x="0" y="3749645"/>
                  </a:lnTo>
                  <a:lnTo>
                    <a:pt x="856865" y="3749645"/>
                  </a:lnTo>
                  <a:lnTo>
                    <a:pt x="856865" y="0"/>
                  </a:lnTo>
                  <a:lnTo>
                    <a:pt x="856865" y="0"/>
                  </a:lnTo>
                  <a:lnTo>
                    <a:pt x="856865" y="0"/>
                  </a:lnTo>
                  <a:close/>
                </a:path>
              </a:pathLst>
            </a:custGeom>
            <a:solidFill>
              <a:srgbClr val="E2EFFE"/>
            </a:solidFill>
            <a:ln cap="flat" w="6140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d111291b-2409-422f-8817-041b407ef60d" id="241" name="任意多边形 6">
              <a:extLst>
                <a:ext uri="{FF2B5EF4-FFF2-40B4-BE49-F238E27FC236}">
                  <a16:creationId id="{DE054F65-26FF-4FDF-9910-099644FC8514}"/>
                </a:ext>
              </a:extLst>
            </p:cNvPr>
            <p:cNvSpPr/>
            <p:nvPr/>
          </p:nvSpPr>
          <p:spPr>
            <a:xfrm flipV="false" flipH="false">
              <a:off x="670063" y="3566381"/>
              <a:ext cx="590029" cy="1319820"/>
            </a:xfrm>
            <a:custGeom>
              <a:avLst/>
              <a:gdLst>
                <a:gd fmla="*/ 0 w 1247812" name="connsiteX0"/>
                <a:gd fmla="*/ 0 h 2791201" name="connsiteY0"/>
                <a:gd fmla="*/ 1247813 w 1247812" name="connsiteX1"/>
                <a:gd fmla="*/ 0 h 2791201" name="connsiteY1"/>
                <a:gd fmla="*/ 1247813 w 1247812" name="connsiteX2"/>
                <a:gd fmla="*/ 2791202 h 2791201" name="connsiteY2"/>
                <a:gd fmla="*/ 0 w 1247812" name="connsiteX3"/>
                <a:gd fmla="*/ 2791202 h 2791201" name="connsiteY3"/>
                <a:gd fmla="*/ 0 w 1247812" name="connsiteX4"/>
                <a:gd fmla="*/ 0 h 2791201" name="connsiteY4"/>
                <a:gd fmla="*/ 0 w 1247812" name="connsiteX5"/>
                <a:gd fmla="*/ 0 h 2791201" name="connsiteY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b="b" l="l" r="r" t="t"/>
              <a:pathLst>
                <a:path h="2791201" w="1247812">
                  <a:moveTo>
                    <a:pt x="0" y="0"/>
                  </a:moveTo>
                  <a:lnTo>
                    <a:pt x="1247813" y="0"/>
                  </a:lnTo>
                  <a:lnTo>
                    <a:pt x="1247813" y="2791202"/>
                  </a:lnTo>
                  <a:lnTo>
                    <a:pt x="0" y="27912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EFFE"/>
            </a:solidFill>
            <a:ln cap="flat" w="6140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51b5c0cd-d209-4f36-aaa1-716a4f10a6cb" id="242" name="任意多边形 7">
              <a:extLst>
                <a:ext uri="{FF2B5EF4-FFF2-40B4-BE49-F238E27FC236}">
                  <a16:creationId id="{7EADE2A9-DB4D-44FB-BA6F-001585278F83}"/>
                </a:ext>
              </a:extLst>
            </p:cNvPr>
            <p:cNvSpPr/>
            <p:nvPr/>
          </p:nvSpPr>
          <p:spPr>
            <a:xfrm flipV="false" flipH="false">
              <a:off x="4121921" y="3877638"/>
              <a:ext cx="354638" cy="1008563"/>
            </a:xfrm>
            <a:custGeom>
              <a:avLst/>
              <a:gdLst>
                <a:gd fmla="*/ 0 w 955861" name="connsiteX0"/>
                <a:gd fmla="*/ 0 h 2132944" name="connsiteY0"/>
                <a:gd fmla="*/ 955862 w 955861" name="connsiteX1"/>
                <a:gd fmla="*/ 0 h 2132944" name="connsiteY1"/>
                <a:gd fmla="*/ 955862 w 955861" name="connsiteX2"/>
                <a:gd fmla="*/ 2132945 h 2132944" name="connsiteY2"/>
                <a:gd fmla="*/ 0 w 955861" name="connsiteX3"/>
                <a:gd fmla="*/ 2132945 h 2132944" name="connsiteY3"/>
                <a:gd fmla="*/ 0 w 955861" name="connsiteX4"/>
                <a:gd fmla="*/ 0 h 2132944" name="connsiteY4"/>
                <a:gd fmla="*/ 0 w 955861" name="connsiteX5"/>
                <a:gd fmla="*/ 0 h 2132944" name="connsiteY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b="b" l="l" r="r" t="t"/>
              <a:pathLst>
                <a:path h="2132944" w="955861">
                  <a:moveTo>
                    <a:pt x="0" y="0"/>
                  </a:moveTo>
                  <a:lnTo>
                    <a:pt x="955862" y="0"/>
                  </a:lnTo>
                  <a:lnTo>
                    <a:pt x="955862" y="2132945"/>
                  </a:lnTo>
                  <a:lnTo>
                    <a:pt x="0" y="21329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EFFE"/>
            </a:solidFill>
            <a:ln cap="flat" w="6140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ee56dbe4-876f-4804-99af-77cab007670c" id="243" name="任意多边形 8">
              <a:extLst>
                <a:ext uri="{FF2B5EF4-FFF2-40B4-BE49-F238E27FC236}">
                  <a16:creationId id="{29646480-7C5F-42BE-B558-9460EB9FDC1A}"/>
                </a:ext>
              </a:extLst>
            </p:cNvPr>
            <p:cNvSpPr/>
            <p:nvPr/>
          </p:nvSpPr>
          <p:spPr>
            <a:xfrm flipV="false" flipH="false">
              <a:off x="2878204" y="3877638"/>
              <a:ext cx="405169" cy="1008563"/>
            </a:xfrm>
            <a:custGeom>
              <a:avLst/>
              <a:gdLst>
                <a:gd fmla="*/ 0 w 856865" name="connsiteX0"/>
                <a:gd fmla="*/ 0 h 3516562" name="connsiteY0"/>
                <a:gd fmla="*/ 856865 w 856865" name="connsiteX1"/>
                <a:gd fmla="*/ 0 h 3516562" name="connsiteY1"/>
                <a:gd fmla="*/ 856865 w 856865" name="connsiteX2"/>
                <a:gd fmla="*/ 3516563 h 3516562" name="connsiteY2"/>
                <a:gd fmla="*/ 0 w 856865" name="connsiteX3"/>
                <a:gd fmla="*/ 3516563 h 3516562" name="connsiteY3"/>
                <a:gd fmla="*/ 0 w 856865" name="connsiteX4"/>
                <a:gd fmla="*/ 0 h 3516562" name="connsiteY4"/>
                <a:gd fmla="*/ 0 w 856865" name="connsiteX5"/>
                <a:gd fmla="*/ 0 h 3516562" name="connsiteY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b="b" l="l" r="r" t="t"/>
              <a:pathLst>
                <a:path h="3516562" w="856865">
                  <a:moveTo>
                    <a:pt x="0" y="0"/>
                  </a:moveTo>
                  <a:lnTo>
                    <a:pt x="856865" y="0"/>
                  </a:lnTo>
                  <a:lnTo>
                    <a:pt x="856865" y="3516563"/>
                  </a:lnTo>
                  <a:lnTo>
                    <a:pt x="0" y="351656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EFFE"/>
            </a:solidFill>
            <a:ln cap="flat" w="6140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f3d45b78-2152-471f-97e1-174fd105ae4e" id="244" name="任意多边形 9">
              <a:extLst>
                <a:ext uri="{FF2B5EF4-FFF2-40B4-BE49-F238E27FC236}">
                  <a16:creationId id="{26ED1519-80C9-46C6-8EAB-AB8E7EDB9E34}"/>
                </a:ext>
              </a:extLst>
            </p:cNvPr>
            <p:cNvSpPr/>
            <p:nvPr/>
          </p:nvSpPr>
          <p:spPr>
            <a:xfrm flipV="false" flipH="false">
              <a:off x="3696237" y="3622198"/>
              <a:ext cx="276999" cy="1264002"/>
            </a:xfrm>
            <a:custGeom>
              <a:avLst/>
              <a:gdLst>
                <a:gd fmla="*/ 0 w 860245" name="connsiteX0"/>
                <a:gd fmla="*/ 0 h 2673155" name="connsiteY0"/>
                <a:gd fmla="*/ 860245 w 860245" name="connsiteX1"/>
                <a:gd fmla="*/ 0 h 2673155" name="connsiteY1"/>
                <a:gd fmla="*/ 860245 w 860245" name="connsiteX2"/>
                <a:gd fmla="*/ 2673156 h 2673155" name="connsiteY2"/>
                <a:gd fmla="*/ 0 w 860245" name="connsiteX3"/>
                <a:gd fmla="*/ 2673156 h 2673155" name="connsiteY3"/>
                <a:gd fmla="*/ 0 w 860245" name="connsiteX4"/>
                <a:gd fmla="*/ 0 h 2673155" name="connsiteY4"/>
                <a:gd fmla="*/ 0 w 860245" name="connsiteX5"/>
                <a:gd fmla="*/ 0 h 2673155" name="connsiteY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b="b" l="l" r="r" t="t"/>
              <a:pathLst>
                <a:path h="2673155" w="860245">
                  <a:moveTo>
                    <a:pt x="0" y="0"/>
                  </a:moveTo>
                  <a:lnTo>
                    <a:pt x="860245" y="0"/>
                  </a:lnTo>
                  <a:lnTo>
                    <a:pt x="860245" y="2673156"/>
                  </a:lnTo>
                  <a:lnTo>
                    <a:pt x="0" y="267315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2EFFE"/>
            </a:solidFill>
            <a:ln cap="flat" w="6140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e1f3b832-1d6b-46c9-9df5-c326d32ba335" id="219" name="任意多边形 13">
              <a:extLst>
                <a:ext uri="{FF2B5EF4-FFF2-40B4-BE49-F238E27FC236}">
                  <a16:creationId id="{0D903CC8-8593-4832-90F5-C4589D884519}"/>
                </a:ext>
              </a:extLst>
            </p:cNvPr>
            <p:cNvSpPr/>
            <p:nvPr/>
          </p:nvSpPr>
          <p:spPr>
            <a:xfrm flipH="true" flipV="false">
              <a:off x="941594" y="2154879"/>
              <a:ext cx="1821121" cy="2202347"/>
            </a:xfrm>
            <a:custGeom>
              <a:avLst/>
              <a:gdLst>
                <a:gd fmla="*/ -385 w 2504193" name="connsiteX0"/>
                <a:gd fmla="*/ 1252143 h 3028409" name="connsiteY0"/>
                <a:gd fmla="*/ 1251730 w 2504193" name="connsiteX1"/>
                <a:gd fmla="*/ 67 h 3028409" name="connsiteY1"/>
                <a:gd fmla="*/ 2503806 w 2504193" name="connsiteX2"/>
                <a:gd fmla="*/ 1252143 h 3028409" name="connsiteY2"/>
                <a:gd fmla="*/ 2263737 w 2504193" name="connsiteX3"/>
                <a:gd fmla="*/ 1989474 h 3028409" name="connsiteY3"/>
                <a:gd fmla="*/ 2263737 w 2504193" name="connsiteX4"/>
                <a:gd fmla="*/ 1989474 h 3028409" name="connsiteY4"/>
                <a:gd fmla="*/ 1747487 w 2504193" name="connsiteX5"/>
                <a:gd fmla="*/ 2745040 h 3028409" name="connsiteY5"/>
                <a:gd fmla="*/ 1747487 w 2504193" name="connsiteX6"/>
                <a:gd fmla="*/ 2953158 h 3028409" name="connsiteY6"/>
                <a:gd fmla="*/ 1672168 w 2504193" name="connsiteX7"/>
                <a:gd fmla="*/ 3028477 h 3028409" name="connsiteY7"/>
                <a:gd fmla="*/ 787569 w 2504193" name="connsiteX8"/>
                <a:gd fmla="*/ 3028477 h 3028409" name="connsiteY8"/>
                <a:gd fmla="*/ 712250 w 2504193" name="connsiteX9"/>
                <a:gd fmla="*/ 2953158 h 3028409" name="connsiteY9"/>
                <a:gd fmla="*/ 712250 w 2504193" name="connsiteX10"/>
                <a:gd fmla="*/ 2744961 h 3028409" name="connsiteY10"/>
                <a:gd fmla="*/ 239605 w 2504193" name="connsiteX11"/>
                <a:gd fmla="*/ 1989395 h 3028409" name="connsiteY11"/>
                <a:gd fmla="*/ 239605 w 2504193" name="connsiteX12"/>
                <a:gd fmla="*/ 1989395 h 3028409" name="connsiteY12"/>
                <a:gd fmla="*/ -385 w 2504193" name="connsiteX13"/>
                <a:gd fmla="*/ 1252143 h 3028409" name="connsiteY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b="b" l="l" r="r" t="t"/>
              <a:pathLst>
                <a:path h="3028409" w="2504193">
                  <a:moveTo>
                    <a:pt x="-385" y="1252143"/>
                  </a:moveTo>
                  <a:cubicBezTo>
                    <a:pt x="-385" y="560637"/>
                    <a:pt x="560225" y="67"/>
                    <a:pt x="1251730" y="67"/>
                  </a:cubicBezTo>
                  <a:cubicBezTo>
                    <a:pt x="1943236" y="67"/>
                    <a:pt x="2503806" y="560637"/>
                    <a:pt x="2503806" y="1252143"/>
                  </a:cubicBezTo>
                  <a:cubicBezTo>
                    <a:pt x="2504203" y="1517194"/>
                    <a:pt x="2420123" y="1775478"/>
                    <a:pt x="2263737" y="1989474"/>
                  </a:cubicBezTo>
                  <a:lnTo>
                    <a:pt x="2263737" y="1989474"/>
                  </a:lnTo>
                  <a:cubicBezTo>
                    <a:pt x="2084994" y="2258798"/>
                    <a:pt x="1747487" y="2562888"/>
                    <a:pt x="1747487" y="2745040"/>
                  </a:cubicBezTo>
                  <a:lnTo>
                    <a:pt x="1747487" y="2953158"/>
                  </a:lnTo>
                  <a:cubicBezTo>
                    <a:pt x="1747487" y="2994754"/>
                    <a:pt x="1713752" y="3028477"/>
                    <a:pt x="1672168" y="3028477"/>
                  </a:cubicBezTo>
                  <a:lnTo>
                    <a:pt x="787569" y="3028477"/>
                  </a:lnTo>
                  <a:cubicBezTo>
                    <a:pt x="745985" y="3028477"/>
                    <a:pt x="712250" y="2994754"/>
                    <a:pt x="712250" y="2953158"/>
                  </a:cubicBezTo>
                  <a:lnTo>
                    <a:pt x="712250" y="2744961"/>
                  </a:lnTo>
                  <a:cubicBezTo>
                    <a:pt x="712250" y="2562610"/>
                    <a:pt x="418308" y="2258719"/>
                    <a:pt x="239605" y="1989395"/>
                  </a:cubicBezTo>
                  <a:lnTo>
                    <a:pt x="239605" y="1989395"/>
                  </a:lnTo>
                  <a:cubicBezTo>
                    <a:pt x="83247" y="1775418"/>
                    <a:pt x="-821" y="1517162"/>
                    <a:pt x="-385" y="1252143"/>
                  </a:cubicBezTo>
                  <a:close/>
                </a:path>
              </a:pathLst>
            </a:custGeom>
            <a:solidFill>
              <a:srgbClr val="FACE5D"/>
            </a:solidFill>
            <a:ln cap="flat" w="9525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prstTxWarp prst="textNoShape">
                <a:avLst/>
              </a:prstTxWarp>
              <a:noAutofit/>
            </a:bodyPr>
            <a:lstStyle/>
            <a:p>
              <a:pPr algn="l"/>
            </a:p>
          </p:txBody>
        </p:sp>
        <p:sp>
          <p:nvSpPr>
            <p:cNvPr descr="bc6a8ba4-b7ae-4f4d-8cc7-800c2d71b38f" id="220" name="任意多边形 14">
              <a:extLst>
                <a:ext uri="{FF2B5EF4-FFF2-40B4-BE49-F238E27FC236}">
                  <a16:creationId id="{D100A529-C0B3-4D80-8E5E-46FB9845E328}"/>
                </a:ext>
              </a:extLst>
            </p:cNvPr>
            <p:cNvSpPr/>
            <p:nvPr/>
          </p:nvSpPr>
          <p:spPr>
            <a:xfrm flipH="true" flipV="false">
              <a:off x="1304309" y="3078730"/>
              <a:ext cx="1095721" cy="1263304"/>
            </a:xfrm>
            <a:custGeom>
              <a:avLst/>
              <a:gdLst>
                <a:gd fmla="*/ 895163 w 1506708" name="connsiteX0"/>
                <a:gd fmla="*/ 1737216 h 1737148" name="connsiteY0"/>
                <a:gd fmla="*/ 911535 w 1506708" name="connsiteX1"/>
                <a:gd fmla="*/ 762710 h 1737148" name="connsiteY1"/>
                <a:gd fmla="*/ 594403 w 1506708" name="connsiteX2"/>
                <a:gd fmla="*/ 762710 h 1737148" name="connsiteY2"/>
                <a:gd fmla="*/ 610775 w 1506708" name="connsiteX3"/>
                <a:gd fmla="*/ 1737216 h 1737148" name="connsiteY3"/>
                <a:gd fmla="*/ 588695 w 1506708" name="connsiteX4"/>
                <a:gd fmla="*/ 1736185 h 1737148" name="connsiteY4"/>
                <a:gd fmla="*/ 571134 w 1506708" name="connsiteX5"/>
                <a:gd fmla="*/ 759697 h 1737148" name="connsiteY5"/>
                <a:gd fmla="*/ 3706 w 1506708" name="connsiteX6"/>
                <a:gd fmla="*/ 299142 h 1737148" name="connsiteY6"/>
                <a:gd fmla="*/ 97934 w 1506708" name="connsiteX7"/>
                <a:gd fmla="*/ 24506 h 1737148" name="connsiteY7"/>
                <a:gd fmla="*/ 250672 w 1506708" name="connsiteX8"/>
                <a:gd fmla="*/ 9205 h 1737148" name="connsiteY8"/>
                <a:gd fmla="*/ 475519 w 1506708" name="connsiteX9"/>
                <a:gd fmla="*/ 213081 h 1737148" name="connsiteY9"/>
                <a:gd fmla="*/ 592303 w 1506708" name="connsiteX10"/>
                <a:gd fmla="*/ 740312 h 1737148" name="connsiteY10"/>
                <a:gd fmla="*/ 913636 w 1506708" name="connsiteX11"/>
                <a:gd fmla="*/ 740312 h 1737148" name="connsiteY11"/>
                <a:gd fmla="*/ 1030420 w 1506708" name="connsiteX12"/>
                <a:gd fmla="*/ 213081 h 1737148" name="connsiteY12"/>
                <a:gd fmla="*/ 1255266 w 1506708" name="connsiteX13"/>
                <a:gd fmla="*/ 9205 h 1737148" name="connsiteY13"/>
                <a:gd fmla="*/ 1408005 w 1506708" name="connsiteX14"/>
                <a:gd fmla="*/ 24506 h 1737148" name="connsiteY14"/>
                <a:gd fmla="*/ 1502232 w 1506708" name="connsiteX15"/>
                <a:gd fmla="*/ 299142 h 1737148" name="connsiteY15"/>
                <a:gd fmla="*/ 934765 w 1506708" name="connsiteX16"/>
                <a:gd fmla="*/ 759697 h 1737148" name="connsiteY16"/>
                <a:gd fmla="*/ 917244 w 1506708" name="connsiteX17"/>
                <a:gd fmla="*/ 1736185 h 1737148" name="connsiteY17"/>
                <a:gd fmla="*/ 1317226 w 1506708" name="connsiteX18"/>
                <a:gd fmla="*/ 22207 h 1737148" name="connsiteY18"/>
                <a:gd fmla="*/ 1261410 w 1506708" name="connsiteX19"/>
                <a:gd fmla="*/ 30452 h 1737148" name="connsiteY19"/>
                <a:gd fmla="*/ 1050122 w 1506708" name="connsiteX20"/>
                <a:gd fmla="*/ 223150 h 1737148" name="connsiteY20"/>
                <a:gd fmla="*/ 936945 w 1506708" name="connsiteX21"/>
                <a:gd fmla="*/ 737062 h 1737148" name="connsiteY21"/>
                <a:gd fmla="*/ 1480390 w 1506708" name="connsiteX22"/>
                <a:gd fmla="*/ 295852 h 1737148" name="connsiteY22"/>
                <a:gd fmla="*/ 1396707 w 1506708" name="connsiteX23"/>
                <a:gd fmla="*/ 43495 h 1737148" name="connsiteY23"/>
                <a:gd fmla="*/ 1317226 w 1506708" name="connsiteX24"/>
                <a:gd fmla="*/ 22207 h 1737148" name="connsiteY24"/>
                <a:gd fmla="*/ 188752 w 1506708" name="connsiteX25"/>
                <a:gd fmla="*/ 22207 h 1737148" name="connsiteY25"/>
                <a:gd fmla="*/ 109469 w 1506708" name="connsiteX26"/>
                <a:gd fmla="*/ 43495 h 1737148" name="connsiteY26"/>
                <a:gd fmla="*/ 25747 w 1506708" name="connsiteX27"/>
                <a:gd fmla="*/ 295852 h 1737148" name="connsiteY27"/>
                <a:gd fmla="*/ 569191 w 1506708" name="connsiteX28"/>
                <a:gd fmla="*/ 737062 h 1737148" name="connsiteY28"/>
                <a:gd fmla="*/ 456015 w 1506708" name="connsiteX29"/>
                <a:gd fmla="*/ 223150 h 1737148" name="connsiteY29"/>
                <a:gd fmla="*/ 244766 w 1506708" name="connsiteX30"/>
                <a:gd fmla="*/ 30452 h 1737148" name="connsiteY30"/>
                <a:gd fmla="*/ 188752 w 1506708" name="connsiteX31"/>
                <a:gd fmla="*/ 22207 h 1737148" name="connsiteY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b="b" l="l" r="r" t="t"/>
              <a:pathLst>
                <a:path h="1737148" w="1506708">
                  <a:moveTo>
                    <a:pt x="895163" y="1737216"/>
                  </a:moveTo>
                  <a:cubicBezTo>
                    <a:pt x="893736" y="1705820"/>
                    <a:pt x="871378" y="1203206"/>
                    <a:pt x="911535" y="762710"/>
                  </a:cubicBezTo>
                  <a:cubicBezTo>
                    <a:pt x="806168" y="774658"/>
                    <a:pt x="699771" y="774658"/>
                    <a:pt x="594403" y="762710"/>
                  </a:cubicBezTo>
                  <a:cubicBezTo>
                    <a:pt x="634639" y="1203206"/>
                    <a:pt x="612242" y="1705820"/>
                    <a:pt x="610775" y="1737216"/>
                  </a:cubicBezTo>
                  <a:lnTo>
                    <a:pt x="588695" y="1736185"/>
                  </a:lnTo>
                  <a:cubicBezTo>
                    <a:pt x="589052" y="1728257"/>
                    <a:pt x="612282" y="1208557"/>
                    <a:pt x="571134" y="759697"/>
                  </a:cubicBezTo>
                  <a:cubicBezTo>
                    <a:pt x="199773" y="708163"/>
                    <a:pt x="33556" y="497706"/>
                    <a:pt x="3706" y="299142"/>
                  </a:cubicBezTo>
                  <a:cubicBezTo>
                    <a:pt x="-13736" y="183112"/>
                    <a:pt x="25865" y="67596"/>
                    <a:pt x="97934" y="24506"/>
                  </a:cubicBezTo>
                  <a:cubicBezTo>
                    <a:pt x="141539" y="-1617"/>
                    <a:pt x="194460" y="-6929"/>
                    <a:pt x="250672" y="9205"/>
                  </a:cubicBezTo>
                  <a:cubicBezTo>
                    <a:pt x="339113" y="34575"/>
                    <a:pt x="423152" y="110806"/>
                    <a:pt x="475519" y="213081"/>
                  </a:cubicBezTo>
                  <a:cubicBezTo>
                    <a:pt x="535932" y="331173"/>
                    <a:pt x="571689" y="527279"/>
                    <a:pt x="592303" y="740312"/>
                  </a:cubicBezTo>
                  <a:cubicBezTo>
                    <a:pt x="699057" y="752839"/>
                    <a:pt x="806882" y="752839"/>
                    <a:pt x="913636" y="740312"/>
                  </a:cubicBezTo>
                  <a:cubicBezTo>
                    <a:pt x="934210" y="527437"/>
                    <a:pt x="969966" y="331331"/>
                    <a:pt x="1030420" y="213081"/>
                  </a:cubicBezTo>
                  <a:cubicBezTo>
                    <a:pt x="1082747" y="110806"/>
                    <a:pt x="1166826" y="34694"/>
                    <a:pt x="1255266" y="9205"/>
                  </a:cubicBezTo>
                  <a:cubicBezTo>
                    <a:pt x="1311438" y="-6890"/>
                    <a:pt x="1364280" y="-1617"/>
                    <a:pt x="1408005" y="24506"/>
                  </a:cubicBezTo>
                  <a:cubicBezTo>
                    <a:pt x="1480033" y="67596"/>
                    <a:pt x="1519675" y="183072"/>
                    <a:pt x="1502232" y="299142"/>
                  </a:cubicBezTo>
                  <a:cubicBezTo>
                    <a:pt x="1472383" y="497706"/>
                    <a:pt x="1306126" y="708084"/>
                    <a:pt x="934765" y="759697"/>
                  </a:cubicBezTo>
                  <a:cubicBezTo>
                    <a:pt x="893657" y="1208557"/>
                    <a:pt x="916847" y="1728415"/>
                    <a:pt x="917244" y="1736185"/>
                  </a:cubicBezTo>
                  <a:close/>
                  <a:moveTo>
                    <a:pt x="1317226" y="22207"/>
                  </a:moveTo>
                  <a:cubicBezTo>
                    <a:pt x="1298317" y="22334"/>
                    <a:pt x="1279527" y="25109"/>
                    <a:pt x="1261410" y="30452"/>
                  </a:cubicBezTo>
                  <a:cubicBezTo>
                    <a:pt x="1178718" y="54237"/>
                    <a:pt x="1099753" y="126187"/>
                    <a:pt x="1050122" y="223150"/>
                  </a:cubicBezTo>
                  <a:cubicBezTo>
                    <a:pt x="992007" y="336722"/>
                    <a:pt x="957242" y="528032"/>
                    <a:pt x="936945" y="737062"/>
                  </a:cubicBezTo>
                  <a:cubicBezTo>
                    <a:pt x="1292688" y="685765"/>
                    <a:pt x="1451928" y="485219"/>
                    <a:pt x="1480390" y="295852"/>
                  </a:cubicBezTo>
                  <a:cubicBezTo>
                    <a:pt x="1496246" y="190049"/>
                    <a:pt x="1460332" y="81550"/>
                    <a:pt x="1396707" y="43495"/>
                  </a:cubicBezTo>
                  <a:cubicBezTo>
                    <a:pt x="1372645" y="29271"/>
                    <a:pt x="1345173" y="21906"/>
                    <a:pt x="1317226" y="22207"/>
                  </a:cubicBezTo>
                  <a:close/>
                  <a:moveTo>
                    <a:pt x="188752" y="22207"/>
                  </a:moveTo>
                  <a:cubicBezTo>
                    <a:pt x="160884" y="21941"/>
                    <a:pt x="133453" y="29303"/>
                    <a:pt x="109469" y="43495"/>
                  </a:cubicBezTo>
                  <a:cubicBezTo>
                    <a:pt x="46043" y="81550"/>
                    <a:pt x="9850" y="190168"/>
                    <a:pt x="25747" y="295852"/>
                  </a:cubicBezTo>
                  <a:cubicBezTo>
                    <a:pt x="54209" y="485219"/>
                    <a:pt x="213449" y="685765"/>
                    <a:pt x="569191" y="737062"/>
                  </a:cubicBezTo>
                  <a:cubicBezTo>
                    <a:pt x="548895" y="528032"/>
                    <a:pt x="514169" y="336683"/>
                    <a:pt x="456015" y="223150"/>
                  </a:cubicBezTo>
                  <a:cubicBezTo>
                    <a:pt x="406424" y="126187"/>
                    <a:pt x="327418" y="54198"/>
                    <a:pt x="244766" y="30452"/>
                  </a:cubicBezTo>
                  <a:cubicBezTo>
                    <a:pt x="226570" y="25093"/>
                    <a:pt x="207701" y="22318"/>
                    <a:pt x="188752" y="22207"/>
                  </a:cubicBezTo>
                  <a:close/>
                </a:path>
              </a:pathLst>
            </a:custGeom>
            <a:solidFill>
              <a:srgbClr val="FFFFFF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d9833f99-b83c-4a14-a935-eb09c98ff770" id="221" name="任意多边形 15">
              <a:extLst>
                <a:ext uri="{FF2B5EF4-FFF2-40B4-BE49-F238E27FC236}">
                  <a16:creationId id="{6020435C-A2C4-408C-9ED3-88A68D419BE1}"/>
                </a:ext>
              </a:extLst>
            </p:cNvPr>
            <p:cNvSpPr/>
            <p:nvPr/>
          </p:nvSpPr>
          <p:spPr>
            <a:xfrm flipH="true" flipV="false">
              <a:off x="1040880" y="2277557"/>
              <a:ext cx="676552" cy="840104"/>
            </a:xfrm>
            <a:custGeom>
              <a:avLst/>
              <a:gdLst>
                <a:gd fmla="*/ 858019 w 930315" name="connsiteX0"/>
                <a:gd fmla="*/ 1155280 h 1155213" name="connsiteY0"/>
                <a:gd fmla="*/ 786149 w 930315" name="connsiteX1"/>
                <a:gd fmla="*/ 1083450 h 1155213" name="connsiteY1"/>
                <a:gd fmla="*/ 53853 w 930315" name="connsiteX2"/>
                <a:gd fmla="*/ 141490 h 1155213" name="connsiteY2"/>
                <a:gd fmla="*/ 1803 w 930315" name="connsiteX3"/>
                <a:gd fmla="*/ 54278 h 1155213" name="connsiteY3"/>
                <a:gd fmla="*/ 89015 w 930315" name="connsiteX4"/>
                <a:gd fmla="*/ 2269 h 1155213" name="connsiteY4"/>
                <a:gd fmla="*/ 929929 w 930315" name="connsiteX5"/>
                <a:gd fmla="*/ 1083450 h 1155213" name="connsiteY5"/>
                <a:gd fmla="*/ 858099 w 930315" name="connsiteX6"/>
                <a:gd fmla="*/ 1155280 h 1155213" name="connsiteY6"/>
                <a:gd fmla="*/ 858019 w 930315" name="connsiteX7"/>
                <a:gd fmla="*/ 1155280 h 1155213" name="connsiteY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b="b" l="l" r="r" t="t"/>
              <a:pathLst>
                <a:path h="1155213" w="930315">
                  <a:moveTo>
                    <a:pt x="858019" y="1155280"/>
                  </a:moveTo>
                  <a:cubicBezTo>
                    <a:pt x="818338" y="1155280"/>
                    <a:pt x="786189" y="1123127"/>
                    <a:pt x="786149" y="1083450"/>
                  </a:cubicBezTo>
                  <a:cubicBezTo>
                    <a:pt x="786665" y="638776"/>
                    <a:pt x="484914" y="250632"/>
                    <a:pt x="53853" y="141490"/>
                  </a:cubicBezTo>
                  <a:cubicBezTo>
                    <a:pt x="15401" y="131754"/>
                    <a:pt x="-7869" y="92729"/>
                    <a:pt x="1803" y="54278"/>
                  </a:cubicBezTo>
                  <a:cubicBezTo>
                    <a:pt x="11555" y="15844"/>
                    <a:pt x="50563" y="-7435"/>
                    <a:pt x="89015" y="2269"/>
                  </a:cubicBezTo>
                  <a:cubicBezTo>
                    <a:pt x="583938" y="127389"/>
                    <a:pt x="930484" y="572939"/>
                    <a:pt x="929929" y="1083450"/>
                  </a:cubicBezTo>
                  <a:cubicBezTo>
                    <a:pt x="929929" y="1123119"/>
                    <a:pt x="897780" y="1155280"/>
                    <a:pt x="858099" y="1155280"/>
                  </a:cubicBezTo>
                  <a:cubicBezTo>
                    <a:pt x="858059" y="1155280"/>
                    <a:pt x="858059" y="1155280"/>
                    <a:pt x="858019" y="1155280"/>
                  </a:cubicBezTo>
                  <a:close/>
                </a:path>
              </a:pathLst>
            </a:custGeom>
            <a:solidFill>
              <a:schemeClr val="bg1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2648aa1d-25be-42b6-9655-6697ab3ce72b" id="222" name="任意多边形 16">
              <a:extLst>
                <a:ext uri="{FF2B5EF4-FFF2-40B4-BE49-F238E27FC236}">
                  <a16:creationId id="{B63CEC5C-C238-4226-A685-C887767811BF}"/>
                </a:ext>
              </a:extLst>
            </p:cNvPr>
            <p:cNvSpPr/>
            <p:nvPr/>
          </p:nvSpPr>
          <p:spPr>
            <a:xfrm flipH="true" flipV="false">
              <a:off x="1765223" y="2252838"/>
              <a:ext cx="104474" cy="104503"/>
            </a:xfrm>
            <a:custGeom>
              <a:avLst/>
              <a:gdLst>
                <a:gd fmla="*/ -386 w 143660" name="connsiteX0"/>
                <a:gd fmla="*/ 71858 h 143700" name="connsiteY0"/>
                <a:gd fmla="*/ 71365 w 143660" name="connsiteX1"/>
                <a:gd fmla="*/ 143767 h 143700" name="connsiteY1"/>
                <a:gd fmla="*/ 71444 w 143660" name="connsiteX2"/>
                <a:gd fmla="*/ 143768 h 143700" name="connsiteY2"/>
                <a:gd fmla="*/ 143274 w 143660" name="connsiteX3"/>
                <a:gd fmla="*/ 71937 h 143700" name="connsiteY3"/>
                <a:gd fmla="*/ 71444 w 143660" name="connsiteX4"/>
                <a:gd fmla="*/ 67 h 143700" name="connsiteY4"/>
                <a:gd fmla="*/ -386 w 143660" name="connsiteX5"/>
                <a:gd fmla="*/ 71858 h 143700" name="connsiteY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b="b" l="l" r="r" t="t"/>
              <a:pathLst>
                <a:path h="143700" w="143660">
                  <a:moveTo>
                    <a:pt x="-386" y="71858"/>
                  </a:moveTo>
                  <a:cubicBezTo>
                    <a:pt x="-426" y="111529"/>
                    <a:pt x="31683" y="143724"/>
                    <a:pt x="71365" y="143767"/>
                  </a:cubicBezTo>
                  <a:cubicBezTo>
                    <a:pt x="71404" y="143768"/>
                    <a:pt x="71404" y="143768"/>
                    <a:pt x="71444" y="143768"/>
                  </a:cubicBezTo>
                  <a:cubicBezTo>
                    <a:pt x="111125" y="143768"/>
                    <a:pt x="143274" y="111608"/>
                    <a:pt x="143274" y="71937"/>
                  </a:cubicBezTo>
                  <a:cubicBezTo>
                    <a:pt x="143274" y="32260"/>
                    <a:pt x="111125" y="89"/>
                    <a:pt x="71444" y="67"/>
                  </a:cubicBezTo>
                  <a:cubicBezTo>
                    <a:pt x="31802" y="89"/>
                    <a:pt x="-347" y="32212"/>
                    <a:pt x="-386" y="71858"/>
                  </a:cubicBezTo>
                  <a:close/>
                </a:path>
              </a:pathLst>
            </a:custGeom>
            <a:solidFill>
              <a:schemeClr val="bg1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f22cd510-fea1-431a-9e02-0e84de9a9506" id="223" name="任意多边形 17">
              <a:extLst>
                <a:ext uri="{FF2B5EF4-FFF2-40B4-BE49-F238E27FC236}">
                  <a16:creationId id="{09053498-0D31-4850-B01A-D64A8BFC9FA0}"/>
                </a:ext>
              </a:extLst>
            </p:cNvPr>
            <p:cNvSpPr/>
            <p:nvPr/>
          </p:nvSpPr>
          <p:spPr>
            <a:xfrm flipH="true" flipV="false">
              <a:off x="943354" y="3119276"/>
              <a:ext cx="1817601" cy="1237892"/>
            </a:xfrm>
            <a:custGeom>
              <a:avLst/>
              <a:gdLst>
                <a:gd fmla="*/ 2498968 w 2499353" name="connsiteX0"/>
                <a:gd fmla="*/ 67 h 1702204" name="connsiteY0"/>
                <a:gd fmla="*/ 1249310 w 2499353" name="connsiteX1"/>
                <a:gd fmla="*/ 1044977 h 1702204" name="connsiteY1"/>
                <a:gd fmla="*/ -386 w 2499353" name="connsiteX2"/>
                <a:gd fmla="*/ 67 h 1702204" name="connsiteY2"/>
                <a:gd fmla="*/ 237462 w 2499353" name="connsiteX3"/>
                <a:gd fmla="*/ 663269 h 1702204" name="connsiteY3"/>
                <a:gd fmla="*/ 237462 w 2499353" name="connsiteX4"/>
                <a:gd fmla="*/ 663269 h 1702204" name="connsiteY4"/>
                <a:gd fmla="*/ 710107 w 2499353" name="connsiteX5"/>
                <a:gd fmla="*/ 1418835 h 1702204" name="connsiteY5"/>
                <a:gd fmla="*/ 710107 w 2499353" name="connsiteX6"/>
                <a:gd fmla="*/ 1626953 h 1702204" name="connsiteY6"/>
                <a:gd fmla="*/ 785426 w 2499353" name="connsiteX7"/>
                <a:gd fmla="*/ 1702272 h 1702204" name="connsiteY7"/>
                <a:gd fmla="*/ 1670105 w 2499353" name="connsiteX8"/>
                <a:gd fmla="*/ 1702272 h 1702204" name="connsiteY8"/>
                <a:gd fmla="*/ 1745423 w 2499353" name="connsiteX9"/>
                <a:gd fmla="*/ 1626953 h 1702204" name="connsiteY9"/>
                <a:gd fmla="*/ 1745423 w 2499353" name="connsiteX10"/>
                <a:gd fmla="*/ 1418835 h 1702204" name="connsiteY10"/>
                <a:gd fmla="*/ 2261674 w 2499353" name="connsiteX11"/>
                <a:gd fmla="*/ 663269 h 1702204" name="connsiteY11"/>
                <a:gd fmla="*/ 2261674 w 2499353" name="connsiteX12"/>
                <a:gd fmla="*/ 663269 h 1702204" name="connsiteY12"/>
                <a:gd fmla="*/ 2498968 w 2499353" name="connsiteX13"/>
                <a:gd fmla="*/ 67 h 1702204" name="connsiteY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b="b" l="l" r="r" t="t"/>
              <a:pathLst>
                <a:path h="1702204" w="2499353">
                  <a:moveTo>
                    <a:pt x="2498968" y="67"/>
                  </a:moveTo>
                  <a:cubicBezTo>
                    <a:pt x="2429873" y="513464"/>
                    <a:pt x="2015342" y="1044977"/>
                    <a:pt x="1249310" y="1044977"/>
                  </a:cubicBezTo>
                  <a:cubicBezTo>
                    <a:pt x="483279" y="1044977"/>
                    <a:pt x="84208" y="488609"/>
                    <a:pt x="-386" y="67"/>
                  </a:cubicBezTo>
                  <a:cubicBezTo>
                    <a:pt x="13405" y="239418"/>
                    <a:pt x="95994" y="469704"/>
                    <a:pt x="237462" y="663269"/>
                  </a:cubicBezTo>
                  <a:lnTo>
                    <a:pt x="237462" y="663269"/>
                  </a:lnTo>
                  <a:cubicBezTo>
                    <a:pt x="416166" y="932593"/>
                    <a:pt x="710107" y="1236683"/>
                    <a:pt x="710107" y="1418835"/>
                  </a:cubicBezTo>
                  <a:lnTo>
                    <a:pt x="710107" y="1626953"/>
                  </a:lnTo>
                  <a:cubicBezTo>
                    <a:pt x="710107" y="1668549"/>
                    <a:pt x="743842" y="1702272"/>
                    <a:pt x="785426" y="1702272"/>
                  </a:cubicBezTo>
                  <a:lnTo>
                    <a:pt x="1670105" y="1702272"/>
                  </a:lnTo>
                  <a:cubicBezTo>
                    <a:pt x="1711688" y="1702272"/>
                    <a:pt x="1745423" y="1668549"/>
                    <a:pt x="1745423" y="1626953"/>
                  </a:cubicBezTo>
                  <a:lnTo>
                    <a:pt x="1745423" y="1418835"/>
                  </a:lnTo>
                  <a:cubicBezTo>
                    <a:pt x="1745423" y="1236485"/>
                    <a:pt x="2082931" y="932593"/>
                    <a:pt x="2261674" y="663269"/>
                  </a:cubicBezTo>
                  <a:lnTo>
                    <a:pt x="2261674" y="663269"/>
                  </a:lnTo>
                  <a:cubicBezTo>
                    <a:pt x="2402956" y="469644"/>
                    <a:pt x="2485331" y="239363"/>
                    <a:pt x="2498968" y="67"/>
                  </a:cubicBezTo>
                  <a:close/>
                </a:path>
              </a:pathLst>
            </a:custGeom>
            <a:solidFill>
              <a:srgbClr val="F6AE1E"/>
            </a:solidFill>
            <a:ln cap="flat" w="9525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prstTxWarp prst="textNoShape">
                <a:avLst/>
              </a:prstTxWarp>
              <a:noAutofit/>
            </a:bodyPr>
            <a:lstStyle/>
            <a:p>
              <a:pPr algn="l"/>
            </a:p>
          </p:txBody>
        </p:sp>
        <p:sp>
          <p:nvSpPr>
            <p:cNvPr descr="4ec6a740-f3d6-4732-9100-9357225ed7ef" id="224" name="任意多边形 18">
              <a:extLst>
                <a:ext uri="{FF2B5EF4-FFF2-40B4-BE49-F238E27FC236}">
                  <a16:creationId id="{5AEC49CD-98FD-4182-8191-2D4FE227523A}"/>
                </a:ext>
              </a:extLst>
            </p:cNvPr>
            <p:cNvSpPr/>
            <p:nvPr/>
          </p:nvSpPr>
          <p:spPr>
            <a:xfrm flipH="true" flipV="false">
              <a:off x="1383070" y="4168660"/>
              <a:ext cx="135465" cy="964858"/>
            </a:xfrm>
            <a:custGeom>
              <a:avLst/>
              <a:gdLst>
                <a:gd fmla="*/ -386 w 186275" name="connsiteX0"/>
                <a:gd fmla="*/ 1326828 h 1326760" name="connsiteY0"/>
                <a:gd fmla="*/ 35767 w 186275" name="connsiteX1"/>
                <a:gd fmla="*/ 1325679 h 1326760" name="connsiteY1"/>
                <a:gd fmla="*/ 100818 w 186275" name="connsiteX2"/>
                <a:gd fmla="*/ 1305263 h 1326760" name="connsiteY2"/>
                <a:gd fmla="*/ 149339 w 186275" name="connsiteX3"/>
                <a:gd fmla="*/ 1273550 h 1326760" name="connsiteY3"/>
                <a:gd fmla="*/ 185889 w 186275" name="connsiteX4"/>
                <a:gd fmla="*/ 1221778 h 1326760" name="connsiteY4"/>
                <a:gd fmla="*/ 185889 w 186275" name="connsiteX5"/>
                <a:gd fmla="*/ 148922 h 1326760" name="connsiteY5"/>
                <a:gd fmla="*/ 160478 w 186275" name="connsiteX6"/>
                <a:gd fmla="*/ 102581 h 1326760" name="connsiteY6"/>
                <a:gd fmla="*/ 103831 w 186275" name="connsiteX7"/>
                <a:gd fmla="*/ 39908 h 1326760" name="connsiteY7"/>
                <a:gd fmla="*/ 13686 w 186275" name="connsiteX8"/>
                <a:gd fmla="*/ 68 h 1326760" name="connsiteY8"/>
                <a:gd fmla="*/ -386 w 186275" name="connsiteX9"/>
                <a:gd fmla="*/ 68 h 1326760" name="connsiteY9"/>
                <a:gd fmla="*/ -386 w 186275" name="connsiteX10"/>
                <a:gd fmla="*/ 1326828 h 1326760" name="connsiteY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b="b" l="l" r="r" t="t"/>
              <a:pathLst>
                <a:path h="1326760" w="186275">
                  <a:moveTo>
                    <a:pt x="-386" y="1326828"/>
                  </a:moveTo>
                  <a:lnTo>
                    <a:pt x="35767" y="1325679"/>
                  </a:lnTo>
                  <a:cubicBezTo>
                    <a:pt x="58917" y="1324973"/>
                    <a:pt x="81434" y="1317909"/>
                    <a:pt x="100818" y="1305263"/>
                  </a:cubicBezTo>
                  <a:lnTo>
                    <a:pt x="149339" y="1273550"/>
                  </a:lnTo>
                  <a:cubicBezTo>
                    <a:pt x="171261" y="1265756"/>
                    <a:pt x="185889" y="1245028"/>
                    <a:pt x="185889" y="1221778"/>
                  </a:cubicBezTo>
                  <a:lnTo>
                    <a:pt x="185889" y="148922"/>
                  </a:lnTo>
                  <a:cubicBezTo>
                    <a:pt x="185889" y="130132"/>
                    <a:pt x="160478" y="102581"/>
                    <a:pt x="160478" y="102581"/>
                  </a:cubicBezTo>
                  <a:lnTo>
                    <a:pt x="103831" y="39908"/>
                  </a:lnTo>
                  <a:cubicBezTo>
                    <a:pt x="80799" y="14438"/>
                    <a:pt x="48016" y="-47"/>
                    <a:pt x="13686" y="68"/>
                  </a:cubicBezTo>
                  <a:lnTo>
                    <a:pt x="-386" y="68"/>
                  </a:lnTo>
                  <a:lnTo>
                    <a:pt x="-386" y="1326828"/>
                  </a:lnTo>
                  <a:close/>
                </a:path>
              </a:pathLst>
            </a:custGeom>
            <a:solidFill>
              <a:srgbClr val="758393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1b1e6321-3403-49b7-adee-436615307a3a" id="225" name="任意多边形 19">
              <a:extLst>
                <a:ext uri="{FF2B5EF4-FFF2-40B4-BE49-F238E27FC236}">
                  <a16:creationId id="{1763096F-9ADC-4183-B63E-05D451064E6A}"/>
                </a:ext>
              </a:extLst>
            </p:cNvPr>
            <p:cNvSpPr/>
            <p:nvPr/>
          </p:nvSpPr>
          <p:spPr>
            <a:xfrm flipH="true" flipV="false">
              <a:off x="1467566" y="4168689"/>
              <a:ext cx="891979" cy="964830"/>
            </a:xfrm>
            <a:custGeom>
              <a:avLst/>
              <a:gdLst>
                <a:gd fmla="*/ 1226160 w 1226546" name="connsiteX0"/>
                <a:gd fmla="*/ 1282746 h 1326720" name="connsiteY0"/>
                <a:gd fmla="*/ 1226160 w 1226546" name="connsiteX1"/>
                <a:gd fmla="*/ 43950 h 1326720" name="connsiteY1"/>
                <a:gd fmla="*/ 1182277 w 1226546" name="connsiteX2"/>
                <a:gd fmla="*/ 67 h 1326720" name="connsiteY2"/>
                <a:gd fmla="*/ 43536 w 1226546" name="connsiteX3"/>
                <a:gd fmla="*/ 67 h 1326720" name="connsiteY3"/>
                <a:gd fmla="*/ -386 w 1226546" name="connsiteX4"/>
                <a:gd fmla="*/ 43831 h 1326720" name="connsiteY4"/>
                <a:gd fmla="*/ -386 w 1226546" name="connsiteX5"/>
                <a:gd fmla="*/ 43950 h 1326720" name="connsiteY5"/>
                <a:gd fmla="*/ -386 w 1226546" name="connsiteX6"/>
                <a:gd fmla="*/ 1282746 h 1326720" name="connsiteY6"/>
                <a:gd fmla="*/ 43417 w 1226546" name="connsiteX7"/>
                <a:gd fmla="*/ 1326788 h 1326720" name="connsiteY7"/>
                <a:gd fmla="*/ 43536 w 1226546" name="connsiteX8"/>
                <a:gd fmla="*/ 1326788 h 1326720" name="connsiteY8"/>
                <a:gd fmla="*/ 1182277 w 1226546" name="connsiteX9"/>
                <a:gd fmla="*/ 1326788 h 1326720" name="connsiteY9"/>
                <a:gd fmla="*/ 1226160 w 1226546" name="connsiteX10"/>
                <a:gd fmla="*/ 1282984 h 1326720" name="connsiteY10"/>
                <a:gd fmla="*/ 1226160 w 1226546" name="connsiteX11"/>
                <a:gd fmla="*/ 1282865 h 1326720" name="connsiteY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b="b" l="l" r="r" t="t"/>
              <a:pathLst>
                <a:path h="1326720" w="1226546">
                  <a:moveTo>
                    <a:pt x="1226160" y="1282746"/>
                  </a:moveTo>
                  <a:lnTo>
                    <a:pt x="1226160" y="43950"/>
                  </a:lnTo>
                  <a:cubicBezTo>
                    <a:pt x="1226160" y="19714"/>
                    <a:pt x="1206498" y="67"/>
                    <a:pt x="1182277" y="67"/>
                  </a:cubicBezTo>
                  <a:lnTo>
                    <a:pt x="43536" y="67"/>
                  </a:lnTo>
                  <a:cubicBezTo>
                    <a:pt x="19315" y="24"/>
                    <a:pt x="-347" y="19618"/>
                    <a:pt x="-386" y="43831"/>
                  </a:cubicBezTo>
                  <a:cubicBezTo>
                    <a:pt x="-386" y="43871"/>
                    <a:pt x="-386" y="43911"/>
                    <a:pt x="-386" y="43950"/>
                  </a:cubicBezTo>
                  <a:lnTo>
                    <a:pt x="-386" y="1282746"/>
                  </a:lnTo>
                  <a:cubicBezTo>
                    <a:pt x="-466" y="1307003"/>
                    <a:pt x="19157" y="1326720"/>
                    <a:pt x="43417" y="1326788"/>
                  </a:cubicBezTo>
                  <a:cubicBezTo>
                    <a:pt x="43457" y="1326788"/>
                    <a:pt x="43497" y="1326788"/>
                    <a:pt x="43536" y="1326788"/>
                  </a:cubicBezTo>
                  <a:lnTo>
                    <a:pt x="1182277" y="1326788"/>
                  </a:lnTo>
                  <a:cubicBezTo>
                    <a:pt x="1206498" y="1326812"/>
                    <a:pt x="1226121" y="1307197"/>
                    <a:pt x="1226160" y="1282984"/>
                  </a:cubicBezTo>
                  <a:cubicBezTo>
                    <a:pt x="1226160" y="1282944"/>
                    <a:pt x="1226160" y="1282905"/>
                    <a:pt x="1226160" y="1282865"/>
                  </a:cubicBez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 cap="flat" w="9525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prstTxWarp prst="textNoShape">
                <a:avLst/>
              </a:prstTxWarp>
              <a:noAutofit/>
            </a:bodyPr>
            <a:lstStyle/>
            <a:p>
              <a:pPr algn="l"/>
            </a:p>
          </p:txBody>
        </p:sp>
        <p:sp>
          <p:nvSpPr>
            <p:cNvPr descr="d563e35e-bec0-4b04-9de0-f15459f836f0" id="226" name="任意多边形 23">
              <a:extLst>
                <a:ext uri="{FF2B5EF4-FFF2-40B4-BE49-F238E27FC236}">
                  <a16:creationId id="{90D862E8-74F1-4BE9-A774-572BA1B4F71B}"/>
                </a:ext>
              </a:extLst>
            </p:cNvPr>
            <p:cNvSpPr/>
            <p:nvPr/>
          </p:nvSpPr>
          <p:spPr>
            <a:xfrm flipH="true" flipV="false">
              <a:off x="1776851" y="4658686"/>
              <a:ext cx="336658" cy="474833"/>
            </a:xfrm>
            <a:custGeom>
              <a:avLst/>
              <a:gdLst>
                <a:gd fmla="*/ 462547 w 462933" name="connsiteX0"/>
                <a:gd fmla="*/ 231613 h 652934" name="connsiteY0"/>
                <a:gd fmla="*/ 231159 w 462933" name="connsiteX1"/>
                <a:gd fmla="*/ 67 h 652934" name="connsiteY1"/>
                <a:gd fmla="*/ -386 w 462933" name="connsiteX2"/>
                <a:gd fmla="*/ 231451 h 652934" name="connsiteY2"/>
                <a:gd fmla="*/ 97528 w 462933" name="connsiteX3"/>
                <a:gd fmla="*/ 420584 h 652934" name="connsiteY3"/>
                <a:gd fmla="*/ 46430 w 462933" name="connsiteX4"/>
                <a:gd fmla="*/ 653002 h 652934" name="connsiteY4"/>
                <a:gd fmla="*/ 415770 w 462933" name="connsiteX5"/>
                <a:gd fmla="*/ 653002 h 652934" name="connsiteY5"/>
                <a:gd fmla="*/ 364672 w 462933" name="connsiteX6"/>
                <a:gd fmla="*/ 420703 h 652934" name="connsiteY6"/>
                <a:gd fmla="*/ 462547 w 462933" name="connsiteX7"/>
                <a:gd fmla="*/ 231613 h 652934" name="connsiteY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b="b" l="l" r="r" t="t"/>
              <a:pathLst>
                <a:path h="652934" w="462933">
                  <a:moveTo>
                    <a:pt x="462547" y="231613"/>
                  </a:moveTo>
                  <a:cubicBezTo>
                    <a:pt x="462586" y="103777"/>
                    <a:pt x="359003" y="111"/>
                    <a:pt x="231159" y="67"/>
                  </a:cubicBezTo>
                  <a:cubicBezTo>
                    <a:pt x="103315" y="20"/>
                    <a:pt x="-347" y="103615"/>
                    <a:pt x="-386" y="231451"/>
                  </a:cubicBezTo>
                  <a:cubicBezTo>
                    <a:pt x="-426" y="306658"/>
                    <a:pt x="36084" y="377192"/>
                    <a:pt x="97528" y="420584"/>
                  </a:cubicBezTo>
                  <a:lnTo>
                    <a:pt x="46430" y="653002"/>
                  </a:lnTo>
                  <a:lnTo>
                    <a:pt x="415770" y="653002"/>
                  </a:lnTo>
                  <a:lnTo>
                    <a:pt x="364672" y="420703"/>
                  </a:lnTo>
                  <a:cubicBezTo>
                    <a:pt x="426116" y="377343"/>
                    <a:pt x="462626" y="306809"/>
                    <a:pt x="462547" y="231613"/>
                  </a:cubicBezTo>
                  <a:close/>
                </a:path>
              </a:pathLst>
            </a:custGeom>
            <a:solidFill>
              <a:srgbClr val="D4D8DE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930f5ad0-0b1c-481d-9185-2857ef0ccca1" id="227" name="任意多边形 24">
              <a:extLst>
                <a:ext uri="{FF2B5EF4-FFF2-40B4-BE49-F238E27FC236}">
                  <a16:creationId id="{C7AC3B1F-29B7-43EC-B192-99D36C778EEA}"/>
                </a:ext>
              </a:extLst>
            </p:cNvPr>
            <p:cNvSpPr/>
            <p:nvPr/>
          </p:nvSpPr>
          <p:spPr>
            <a:xfrm flipH="true" flipV="false">
              <a:off x="1788628" y="4658686"/>
              <a:ext cx="336658" cy="474833"/>
            </a:xfrm>
            <a:custGeom>
              <a:avLst/>
              <a:gdLst>
                <a:gd fmla="*/ 462547 w 462933" name="connsiteX0"/>
                <a:gd fmla="*/ 231613 h 652934" name="connsiteY0"/>
                <a:gd fmla="*/ 231159 w 462933" name="connsiteX1"/>
                <a:gd fmla="*/ 67 h 652934" name="connsiteY1"/>
                <a:gd fmla="*/ -386 w 462933" name="connsiteX2"/>
                <a:gd fmla="*/ 231451 h 652934" name="connsiteY2"/>
                <a:gd fmla="*/ 97528 w 462933" name="connsiteX3"/>
                <a:gd fmla="*/ 420584 h 652934" name="connsiteY3"/>
                <a:gd fmla="*/ 46430 w 462933" name="connsiteX4"/>
                <a:gd fmla="*/ 653002 h 652934" name="connsiteY4"/>
                <a:gd fmla="*/ 415770 w 462933" name="connsiteX5"/>
                <a:gd fmla="*/ 653002 h 652934" name="connsiteY5"/>
                <a:gd fmla="*/ 364672 w 462933" name="connsiteX6"/>
                <a:gd fmla="*/ 420703 h 652934" name="connsiteY6"/>
                <a:gd fmla="*/ 462547 w 462933" name="connsiteX7"/>
                <a:gd fmla="*/ 231613 h 652934" name="connsiteY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b="b" l="l" r="r" t="t"/>
              <a:pathLst>
                <a:path h="652934" w="462933">
                  <a:moveTo>
                    <a:pt x="462547" y="231613"/>
                  </a:moveTo>
                  <a:cubicBezTo>
                    <a:pt x="462586" y="103777"/>
                    <a:pt x="359003" y="111"/>
                    <a:pt x="231159" y="67"/>
                  </a:cubicBezTo>
                  <a:cubicBezTo>
                    <a:pt x="103315" y="20"/>
                    <a:pt x="-347" y="103615"/>
                    <a:pt x="-386" y="231451"/>
                  </a:cubicBezTo>
                  <a:cubicBezTo>
                    <a:pt x="-426" y="306658"/>
                    <a:pt x="36084" y="377192"/>
                    <a:pt x="97528" y="420584"/>
                  </a:cubicBezTo>
                  <a:lnTo>
                    <a:pt x="46430" y="653002"/>
                  </a:lnTo>
                  <a:lnTo>
                    <a:pt x="415770" y="653002"/>
                  </a:lnTo>
                  <a:lnTo>
                    <a:pt x="364672" y="420703"/>
                  </a:lnTo>
                  <a:cubicBezTo>
                    <a:pt x="426116" y="377343"/>
                    <a:pt x="462626" y="306809"/>
                    <a:pt x="462547" y="231613"/>
                  </a:cubicBezTo>
                  <a:close/>
                </a:path>
              </a:pathLst>
            </a:custGeom>
            <a:solidFill>
              <a:srgbClr val="657281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c2ee39b9-b87c-489a-bb0a-928ad6844ed1" id="228" name="任意多边形 25">
              <a:extLst>
                <a:ext uri="{FF2B5EF4-FFF2-40B4-BE49-F238E27FC236}">
                  <a16:creationId id="{02EFC78F-2B38-41CA-A85E-30B95AF3DEA0}"/>
                </a:ext>
              </a:extLst>
            </p:cNvPr>
            <p:cNvSpPr/>
            <p:nvPr/>
          </p:nvSpPr>
          <p:spPr>
            <a:xfrm flipH="true" flipV="false">
              <a:off x="1822645" y="4681287"/>
              <a:ext cx="302612" cy="452231"/>
            </a:xfrm>
            <a:custGeom>
              <a:avLst/>
              <a:gdLst>
                <a:gd fmla="*/ 84210 w 416117" name="connsiteX0"/>
                <a:gd fmla="*/ 594531 h 621855" name="connsiteY0"/>
                <a:gd fmla="*/ 135308 w 416117" name="connsiteX1"/>
                <a:gd fmla="*/ 362232 h 621855" name="connsiteY1"/>
                <a:gd fmla="*/ 79849 w 416117" name="connsiteX2"/>
                <a:gd fmla="*/ 39851 h 621855" name="connsiteY2"/>
                <a:gd fmla="*/ 115487 w 416117" name="connsiteX3"/>
                <a:gd fmla="*/ 67 h 621855" name="connsiteY3"/>
                <a:gd fmla="*/ 30575 w 416117" name="connsiteX4"/>
                <a:gd fmla="*/ 316093 h 621855" name="connsiteY4"/>
                <a:gd fmla="*/ 97529 w 416117" name="connsiteX5"/>
                <a:gd fmla="*/ 389505 h 621855" name="connsiteY5"/>
                <a:gd fmla="*/ 46392 w 416117" name="connsiteX6"/>
                <a:gd fmla="*/ 621923 h 621855" name="connsiteY6"/>
                <a:gd fmla="*/ 415731 w 416117" name="connsiteX7"/>
                <a:gd fmla="*/ 621923 h 621855" name="connsiteY7"/>
                <a:gd fmla="*/ 409745 w 416117" name="connsiteX8"/>
                <a:gd fmla="*/ 594650 h 621855" name="connsiteY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b="b" l="l" r="r" t="t"/>
              <a:pathLst>
                <a:path h="621855" w="416117">
                  <a:moveTo>
                    <a:pt x="84210" y="594531"/>
                  </a:moveTo>
                  <a:lnTo>
                    <a:pt x="135308" y="362232"/>
                  </a:lnTo>
                  <a:cubicBezTo>
                    <a:pt x="30971" y="288526"/>
                    <a:pt x="6116" y="144192"/>
                    <a:pt x="79849" y="39851"/>
                  </a:cubicBezTo>
                  <a:cubicBezTo>
                    <a:pt x="90156" y="25255"/>
                    <a:pt x="102088" y="11908"/>
                    <a:pt x="115487" y="67"/>
                  </a:cubicBezTo>
                  <a:cubicBezTo>
                    <a:pt x="4768" y="63890"/>
                    <a:pt x="-33248" y="205382"/>
                    <a:pt x="30575" y="316093"/>
                  </a:cubicBezTo>
                  <a:cubicBezTo>
                    <a:pt x="47343" y="345122"/>
                    <a:pt x="70177" y="370168"/>
                    <a:pt x="97529" y="389505"/>
                  </a:cubicBezTo>
                  <a:lnTo>
                    <a:pt x="46392" y="621923"/>
                  </a:lnTo>
                  <a:lnTo>
                    <a:pt x="415731" y="621923"/>
                  </a:lnTo>
                  <a:lnTo>
                    <a:pt x="409745" y="594650"/>
                  </a:lnTo>
                  <a:close/>
                </a:path>
              </a:pathLst>
            </a:custGeom>
            <a:solidFill>
              <a:srgbClr val="8793A1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3844f3a4-29f8-4244-8eb9-b9e2f0482651" id="237" name="椭圆 236">
              <a:extLst>
                <a:ext uri="{FF2B5EF4-FFF2-40B4-BE49-F238E27FC236}">
                  <a16:creationId id="{5B81F0B2-A44D-441A-9B70-982726943E9F}"/>
                </a:ext>
              </a:extLst>
            </p:cNvPr>
            <p:cNvSpPr/>
            <p:nvPr/>
          </p:nvSpPr>
          <p:spPr>
            <a:xfrm flipH="true" flipV="false">
              <a:off x="2072580" y="4317362"/>
              <a:ext cx="130040" cy="130040"/>
            </a:xfrm>
            <a:prstGeom prst="ellipse">
              <a:avLst/>
            </a:prstGeom>
            <a:solidFill>
              <a:srgbClr val="7583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75103271-700f-4c35-8855-b5242bed0d51" id="238" name="椭圆 237">
              <a:extLst>
                <a:ext uri="{FF2B5EF4-FFF2-40B4-BE49-F238E27FC236}">
                  <a16:creationId id="{B239D49C-60BB-4BD2-8FBA-1DD01054D598}"/>
                </a:ext>
              </a:extLst>
            </p:cNvPr>
            <p:cNvSpPr/>
            <p:nvPr/>
          </p:nvSpPr>
          <p:spPr>
            <a:xfrm flipH="true" flipV="false">
              <a:off x="2104302" y="4317362"/>
              <a:ext cx="130040" cy="1300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1558bf09-7374-4862-9d8e-22db78789152" id="235" name="椭圆 234">
              <a:extLst>
                <a:ext uri="{FF2B5EF4-FFF2-40B4-BE49-F238E27FC236}">
                  <a16:creationId id="{86C828D9-5E02-4661-823B-704898BEE772}"/>
                </a:ext>
              </a:extLst>
            </p:cNvPr>
            <p:cNvSpPr/>
            <p:nvPr/>
          </p:nvSpPr>
          <p:spPr>
            <a:xfrm flipH="true" flipV="false">
              <a:off x="1832674" y="4317362"/>
              <a:ext cx="130040" cy="130040"/>
            </a:xfrm>
            <a:prstGeom prst="ellipse">
              <a:avLst/>
            </a:prstGeom>
            <a:solidFill>
              <a:srgbClr val="7583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3dfd12e0-37f5-466c-9b6d-03435cf758e8" id="236" name="椭圆 235">
              <a:extLst>
                <a:ext uri="{FF2B5EF4-FFF2-40B4-BE49-F238E27FC236}">
                  <a16:creationId id="{43B94F26-A6F0-49F0-B9B4-220E691F5C2C}"/>
                </a:ext>
              </a:extLst>
            </p:cNvPr>
            <p:cNvSpPr/>
            <p:nvPr/>
          </p:nvSpPr>
          <p:spPr>
            <a:xfrm flipH="true" flipV="false">
              <a:off x="1864396" y="4317362"/>
              <a:ext cx="130040" cy="1300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abc2a1c1-16d9-4021-b176-b8eb42b5342c" id="233" name="椭圆 232">
              <a:extLst>
                <a:ext uri="{FF2B5EF4-FFF2-40B4-BE49-F238E27FC236}">
                  <a16:creationId id="{83793706-7F2B-4337-8B86-3DB15ECDD0DA}"/>
                </a:ext>
              </a:extLst>
            </p:cNvPr>
            <p:cNvSpPr/>
            <p:nvPr/>
          </p:nvSpPr>
          <p:spPr>
            <a:xfrm flipH="true" flipV="false">
              <a:off x="1592768" y="4317362"/>
              <a:ext cx="130040" cy="130040"/>
            </a:xfrm>
            <a:prstGeom prst="ellipse">
              <a:avLst/>
            </a:prstGeom>
            <a:solidFill>
              <a:srgbClr val="7583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1c0fbb44-3dfa-41d8-b208-54b70b7e43a1" id="234" name="椭圆 233">
              <a:extLst>
                <a:ext uri="{FF2B5EF4-FFF2-40B4-BE49-F238E27FC236}">
                  <a16:creationId id="{CFFBA47D-D44A-4A91-BB7A-045B37463E9F}"/>
                </a:ext>
              </a:extLst>
            </p:cNvPr>
            <p:cNvSpPr/>
            <p:nvPr/>
          </p:nvSpPr>
          <p:spPr>
            <a:xfrm flipH="true" flipV="false">
              <a:off x="1624490" y="4317362"/>
              <a:ext cx="130040" cy="1300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12889da1-290c-4a6c-834a-d2635c96356e" id="217" name="任意多边形 72">
              <a:extLst>
                <a:ext uri="{FF2B5EF4-FFF2-40B4-BE49-F238E27FC236}">
                  <a16:creationId id="{326AAF9D-F50A-4B7C-B78F-878AC48DA40E}"/>
                </a:ext>
              </a:extLst>
            </p:cNvPr>
            <p:cNvSpPr/>
            <p:nvPr/>
          </p:nvSpPr>
          <p:spPr>
            <a:xfrm flipH="true" flipV="false">
              <a:off x="2622118" y="4447402"/>
              <a:ext cx="1536612" cy="624136"/>
            </a:xfrm>
            <a:custGeom>
              <a:avLst/>
              <a:gdLst>
                <a:gd fmla="*/ 429119 w 2112969" name="connsiteX0"/>
                <a:gd fmla="*/ 0 h 858238" name="connsiteY0"/>
                <a:gd fmla="*/ 849520 w 2112969" name="connsiteX1"/>
                <a:gd fmla="*/ 342636 h 858238" name="connsiteY1"/>
                <a:gd fmla="*/ 850026 w 2112969" name="connsiteX2"/>
                <a:gd fmla="*/ 347655 h 858238" name="connsiteY2"/>
                <a:gd fmla="*/ 1314511 w 2112969" name="connsiteX3"/>
                <a:gd fmla="*/ 347655 h 858238" name="connsiteY3"/>
                <a:gd fmla="*/ 1314511 w 2112969" name="connsiteX4"/>
                <a:gd fmla="*/ 277054 h 858238" name="connsiteY4"/>
                <a:gd fmla="*/ 1602387 w 2112969" name="connsiteX5"/>
                <a:gd fmla="*/ 277054 h 858238" name="connsiteY5"/>
                <a:gd fmla="*/ 1602387 w 2112969" name="connsiteX6"/>
                <a:gd fmla="*/ 347655 h 858238" name="connsiteY6"/>
                <a:gd fmla="*/ 1825093 w 2112969" name="connsiteX7"/>
                <a:gd fmla="*/ 347655 h 858238" name="connsiteY7"/>
                <a:gd fmla="*/ 1825093 w 2112969" name="connsiteX8"/>
                <a:gd fmla="*/ 195551 h 858238" name="connsiteY8"/>
                <a:gd fmla="*/ 2112969 w 2112969" name="connsiteX9"/>
                <a:gd fmla="*/ 195551 h 858238" name="connsiteY9"/>
                <a:gd fmla="*/ 2112969 w 2112969" name="connsiteX10"/>
                <a:gd fmla="*/ 347655 h 858238" name="connsiteY10"/>
                <a:gd fmla="*/ 2112969 w 2112969" name="connsiteX11"/>
                <a:gd fmla="*/ 358517 h 858238" name="connsiteY11"/>
                <a:gd fmla="*/ 2112969 w 2112969" name="connsiteX12"/>
                <a:gd fmla="*/ 510621 h 858238" name="connsiteY12"/>
                <a:gd fmla="*/ 850022 w 2112969" name="connsiteX13"/>
                <a:gd fmla="*/ 510621 h 858238" name="connsiteY13"/>
                <a:gd fmla="*/ 849520 w 2112969" name="connsiteX14"/>
                <a:gd fmla="*/ 515602 h 858238" name="connsiteY14"/>
                <a:gd fmla="*/ 429119 w 2112969" name="connsiteX15"/>
                <a:gd fmla="*/ 858238 h 858238" name="connsiteY15"/>
                <a:gd fmla="*/ 0 w 2112969" name="connsiteX16"/>
                <a:gd fmla="*/ 429119 h 858238" name="connsiteY16"/>
                <a:gd fmla="*/ 429119 w 2112969" name="connsiteX17"/>
                <a:gd fmla="*/ 0 h 858238" name="connsiteY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b="b" l="l" r="r" t="t"/>
              <a:pathLst>
                <a:path h="858238" w="2112969">
                  <a:moveTo>
                    <a:pt x="429119" y="0"/>
                  </a:moveTo>
                  <a:cubicBezTo>
                    <a:pt x="636490" y="0"/>
                    <a:pt x="809506" y="147094"/>
                    <a:pt x="849520" y="342636"/>
                  </a:cubicBezTo>
                  <a:lnTo>
                    <a:pt x="850026" y="347655"/>
                  </a:lnTo>
                  <a:lnTo>
                    <a:pt x="1314511" y="347655"/>
                  </a:lnTo>
                  <a:lnTo>
                    <a:pt x="1314511" y="277054"/>
                  </a:lnTo>
                  <a:lnTo>
                    <a:pt x="1602387" y="277054"/>
                  </a:lnTo>
                  <a:lnTo>
                    <a:pt x="1602387" y="347655"/>
                  </a:lnTo>
                  <a:lnTo>
                    <a:pt x="1825093" y="347655"/>
                  </a:lnTo>
                  <a:lnTo>
                    <a:pt x="1825093" y="195551"/>
                  </a:lnTo>
                  <a:lnTo>
                    <a:pt x="2112969" y="195551"/>
                  </a:lnTo>
                  <a:lnTo>
                    <a:pt x="2112969" y="347655"/>
                  </a:lnTo>
                  <a:lnTo>
                    <a:pt x="2112969" y="358517"/>
                  </a:lnTo>
                  <a:lnTo>
                    <a:pt x="2112969" y="510621"/>
                  </a:lnTo>
                  <a:lnTo>
                    <a:pt x="850022" y="510621"/>
                  </a:lnTo>
                  <a:lnTo>
                    <a:pt x="849520" y="515602"/>
                  </a:lnTo>
                  <a:cubicBezTo>
                    <a:pt x="809506" y="711144"/>
                    <a:pt x="636490" y="858238"/>
                    <a:pt x="429119" y="858238"/>
                  </a:cubicBezTo>
                  <a:cubicBezTo>
                    <a:pt x="192123" y="858238"/>
                    <a:pt x="0" y="666115"/>
                    <a:pt x="0" y="429119"/>
                  </a:cubicBezTo>
                  <a:cubicBezTo>
                    <a:pt x="0" y="192123"/>
                    <a:pt x="192123" y="0"/>
                    <a:pt x="429119" y="0"/>
                  </a:cubicBezTo>
                  <a:close/>
                </a:path>
              </a:pathLst>
            </a:custGeom>
            <a:solidFill>
              <a:srgbClr val="F6AE1E"/>
            </a:solidFill>
            <a:ln cap="flat" w="9525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prstTxWarp prst="textNoShape">
                <a:avLst/>
              </a:prstTxWarp>
              <a:noAutofit/>
            </a:bodyPr>
            <a:lstStyle/>
            <a:p>
              <a:pPr algn="l"/>
            </a:p>
          </p:txBody>
        </p:sp>
        <p:sp>
          <p:nvSpPr>
            <p:cNvPr descr="1c8946d4-8977-42ea-b4d3-82bee816a8ad" id="218" name="任意多边形 86">
              <a:extLst>
                <a:ext uri="{FF2B5EF4-FFF2-40B4-BE49-F238E27FC236}">
                  <a16:creationId id="{D82BE90B-4C77-4026-A0F5-D7C7449302FB}"/>
                </a:ext>
              </a:extLst>
            </p:cNvPr>
            <p:cNvSpPr/>
            <p:nvPr/>
          </p:nvSpPr>
          <p:spPr>
            <a:xfrm flipH="true" flipV="false">
              <a:off x="2622118" y="4447403"/>
              <a:ext cx="1533661" cy="565589"/>
            </a:xfrm>
            <a:custGeom>
              <a:avLst/>
              <a:gdLst>
                <a:gd fmla="*/ 425061 w 2108911" name="connsiteX0"/>
                <a:gd fmla="*/ 0 h 777731" name="connsiteY0"/>
                <a:gd fmla="*/ 845462 w 2108911" name="connsiteX1"/>
                <a:gd fmla="*/ 342636 h 777731" name="connsiteY1"/>
                <a:gd fmla="*/ 845968 w 2108911" name="connsiteX2"/>
                <a:gd fmla="*/ 347655 h 777731" name="connsiteY2"/>
                <a:gd fmla="*/ 1310453 w 2108911" name="connsiteX3"/>
                <a:gd fmla="*/ 347655 h 777731" name="connsiteY3"/>
                <a:gd fmla="*/ 1310453 w 2108911" name="connsiteX4"/>
                <a:gd fmla="*/ 277054 h 777731" name="connsiteY4"/>
                <a:gd fmla="*/ 1598329 w 2108911" name="connsiteX5"/>
                <a:gd fmla="*/ 277054 h 777731" name="connsiteY5"/>
                <a:gd fmla="*/ 1598329 w 2108911" name="connsiteX6"/>
                <a:gd fmla="*/ 347655 h 777731" name="connsiteY6"/>
                <a:gd fmla="*/ 1821035 w 2108911" name="connsiteX7"/>
                <a:gd fmla="*/ 347655 h 777731" name="connsiteY7"/>
                <a:gd fmla="*/ 1821035 w 2108911" name="connsiteX8"/>
                <a:gd fmla="*/ 267148 h 777731" name="connsiteY8"/>
                <a:gd fmla="*/ 1821035 w 2108911" name="connsiteX9"/>
                <a:gd fmla="*/ 195551 h 777731" name="connsiteY9"/>
                <a:gd fmla="*/ 2108911 w 2108911" name="connsiteX10"/>
                <a:gd fmla="*/ 195551 h 777731" name="connsiteY10"/>
                <a:gd fmla="*/ 2108911 w 2108911" name="connsiteX11"/>
                <a:gd fmla="*/ 267148 h 777731" name="connsiteY11"/>
                <a:gd fmla="*/ 2108911 w 2108911" name="connsiteX12"/>
                <a:gd fmla="*/ 278010 h 777731" name="connsiteY12"/>
                <a:gd fmla="*/ 2108911 w 2108911" name="connsiteX13"/>
                <a:gd fmla="*/ 347655 h 777731" name="connsiteY13"/>
                <a:gd fmla="*/ 2108911 w 2108911" name="connsiteX14"/>
                <a:gd fmla="*/ 358517 h 777731" name="connsiteY14"/>
                <a:gd fmla="*/ 2108911 w 2108911" name="connsiteX15"/>
                <a:gd fmla="*/ 430114 h 777731" name="connsiteY15"/>
                <a:gd fmla="*/ 845964 w 2108911" name="connsiteX16"/>
                <a:gd fmla="*/ 430114 h 777731" name="connsiteY16"/>
                <a:gd fmla="*/ 845462 w 2108911" name="connsiteX17"/>
                <a:gd fmla="*/ 435095 h 777731" name="connsiteY17"/>
                <a:gd fmla="*/ 425061 w 2108911" name="connsiteX18"/>
                <a:gd fmla="*/ 777731 h 777731" name="connsiteY18"/>
                <a:gd fmla="*/ 4660 w 2108911" name="connsiteX19"/>
                <a:gd fmla="*/ 435095 h 777731" name="connsiteY19"/>
                <a:gd fmla="*/ 0 w 2108911" name="connsiteX20"/>
                <a:gd fmla="*/ 388866 h 777731" name="connsiteY20"/>
                <a:gd fmla="*/ 4660 w 2108911" name="connsiteX21"/>
                <a:gd fmla="*/ 342637 h 777731" name="connsiteY21"/>
                <a:gd fmla="*/ 425061 w 2108911" name="connsiteX22"/>
                <a:gd fmla="*/ 0 h 777731" name="connsiteY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b="b" l="l" r="r" t="t"/>
              <a:pathLst>
                <a:path h="777731" w="2108911">
                  <a:moveTo>
                    <a:pt x="425061" y="0"/>
                  </a:moveTo>
                  <a:cubicBezTo>
                    <a:pt x="632432" y="0"/>
                    <a:pt x="805448" y="147094"/>
                    <a:pt x="845462" y="342636"/>
                  </a:cubicBezTo>
                  <a:lnTo>
                    <a:pt x="845968" y="347655"/>
                  </a:lnTo>
                  <a:lnTo>
                    <a:pt x="1310453" y="347655"/>
                  </a:lnTo>
                  <a:lnTo>
                    <a:pt x="1310453" y="277054"/>
                  </a:lnTo>
                  <a:lnTo>
                    <a:pt x="1598329" y="277054"/>
                  </a:lnTo>
                  <a:lnTo>
                    <a:pt x="1598329" y="347655"/>
                  </a:lnTo>
                  <a:lnTo>
                    <a:pt x="1821035" y="347655"/>
                  </a:lnTo>
                  <a:lnTo>
                    <a:pt x="1821035" y="267148"/>
                  </a:lnTo>
                  <a:lnTo>
                    <a:pt x="1821035" y="195551"/>
                  </a:lnTo>
                  <a:lnTo>
                    <a:pt x="2108911" y="195551"/>
                  </a:lnTo>
                  <a:lnTo>
                    <a:pt x="2108911" y="267148"/>
                  </a:lnTo>
                  <a:lnTo>
                    <a:pt x="2108911" y="278010"/>
                  </a:lnTo>
                  <a:lnTo>
                    <a:pt x="2108911" y="347655"/>
                  </a:lnTo>
                  <a:lnTo>
                    <a:pt x="2108911" y="358517"/>
                  </a:lnTo>
                  <a:lnTo>
                    <a:pt x="2108911" y="430114"/>
                  </a:lnTo>
                  <a:lnTo>
                    <a:pt x="845964" y="430114"/>
                  </a:lnTo>
                  <a:lnTo>
                    <a:pt x="845462" y="435095"/>
                  </a:lnTo>
                  <a:cubicBezTo>
                    <a:pt x="805448" y="630637"/>
                    <a:pt x="632432" y="777731"/>
                    <a:pt x="425061" y="777731"/>
                  </a:cubicBezTo>
                  <a:cubicBezTo>
                    <a:pt x="217690" y="777731"/>
                    <a:pt x="44674" y="630637"/>
                    <a:pt x="4660" y="435095"/>
                  </a:cubicBezTo>
                  <a:lnTo>
                    <a:pt x="0" y="388866"/>
                  </a:lnTo>
                  <a:lnTo>
                    <a:pt x="4660" y="342637"/>
                  </a:lnTo>
                  <a:cubicBezTo>
                    <a:pt x="44674" y="147094"/>
                    <a:pt x="217690" y="0"/>
                    <a:pt x="425061" y="0"/>
                  </a:cubicBezTo>
                  <a:close/>
                </a:path>
              </a:pathLst>
            </a:custGeom>
            <a:solidFill>
              <a:srgbClr val="FACE5D"/>
            </a:solidFill>
            <a:ln cap="flat" w="9525">
              <a:noFill/>
              <a:prstDash val="solid"/>
              <a:miter/>
            </a:ln>
          </p:spPr>
          <p:txBody>
            <a:bodyPr anchor="ctr" anchorCtr="0" bIns="45720" compatLnSpc="1" forceAA="0" fromWordArt="0" horzOverflow="overflow" lIns="91440" numCol="1" rIns="91440" rot="0" rtlCol="0" spcCol="0" spcFirstLastPara="0" tIns="45720" vert="horz" vertOverflow="overflow" wrap="square">
              <a:prstTxWarp prst="textNoShape">
                <a:avLst/>
              </a:prstTxWarp>
              <a:noAutofit/>
            </a:bodyPr>
            <a:lstStyle/>
            <a:p>
              <a:pPr algn="l"/>
            </a:p>
          </p:txBody>
        </p:sp>
        <p:sp>
          <p:nvSpPr>
            <p:cNvPr descr="8a41d58a-e617-4df1-a63b-31c421228318" id="216" name="任意多边形 77">
              <a:extLst>
                <a:ext uri="{FF2B5EF4-FFF2-40B4-BE49-F238E27FC236}">
                  <a16:creationId id="{3BF995D4-6AAA-424D-BFC7-87AA3180E3AC}"/>
                </a:ext>
              </a:extLst>
            </p:cNvPr>
            <p:cNvSpPr/>
            <p:nvPr/>
          </p:nvSpPr>
          <p:spPr>
            <a:xfrm flipH="true" flipV="false">
              <a:off x="3898006" y="4676501"/>
              <a:ext cx="165936" cy="165936"/>
            </a:xfrm>
            <a:custGeom>
              <a:avLst/>
              <a:gdLst>
                <a:gd fmla="*/ 228176 w 228176" name="connsiteX0"/>
                <a:gd fmla="*/ 114088 h 228176" name="connsiteY0"/>
                <a:gd fmla="*/ 114088 w 228176" name="connsiteX1"/>
                <a:gd fmla="*/ 228176 h 228176" name="connsiteY1"/>
                <a:gd fmla="*/ 0 w 228176" name="connsiteX2"/>
                <a:gd fmla="*/ 114088 h 228176" name="connsiteY2"/>
                <a:gd fmla="*/ 114088 w 228176" name="connsiteX3"/>
                <a:gd fmla="*/ 0 h 228176" name="connsiteY3"/>
                <a:gd fmla="*/ 228176 w 228176" name="connsiteX4"/>
                <a:gd fmla="*/ 114088 h 228176" name="connsiteY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b="b" l="l" r="r" t="t"/>
              <a:pathLst>
                <a:path h="228176" w="228176">
                  <a:moveTo>
                    <a:pt x="228176" y="114088"/>
                  </a:moveTo>
                  <a:cubicBezTo>
                    <a:pt x="228176" y="177097"/>
                    <a:pt x="177097" y="228176"/>
                    <a:pt x="114088" y="228176"/>
                  </a:cubicBezTo>
                  <a:cubicBezTo>
                    <a:pt x="51079" y="228176"/>
                    <a:pt x="0" y="177097"/>
                    <a:pt x="0" y="114088"/>
                  </a:cubicBezTo>
                  <a:cubicBezTo>
                    <a:pt x="0" y="51079"/>
                    <a:pt x="51079" y="0"/>
                    <a:pt x="114088" y="0"/>
                  </a:cubicBezTo>
                  <a:cubicBezTo>
                    <a:pt x="177097" y="0"/>
                    <a:pt x="228176" y="51079"/>
                    <a:pt x="228176" y="114088"/>
                  </a:cubicBezTo>
                  <a:close/>
                </a:path>
              </a:pathLst>
            </a:custGeom>
            <a:solidFill>
              <a:srgbClr val="FFFFFF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9d0f09f2-af15-4469-8e71-3679b0714e04" id="198" name="任意多边形 31">
              <a:extLst>
                <a:ext uri="{FF2B5EF4-FFF2-40B4-BE49-F238E27FC236}">
                  <a16:creationId id="{BCA55A57-75B4-4785-ABAE-28455E3C2693}"/>
                </a:ext>
              </a:extLst>
            </p:cNvPr>
            <p:cNvSpPr/>
            <p:nvPr/>
          </p:nvSpPr>
          <p:spPr>
            <a:xfrm flipH="true" flipV="false">
              <a:off x="4136647" y="4809212"/>
              <a:ext cx="22976" cy="34409"/>
            </a:xfrm>
            <a:custGeom>
              <a:avLst/>
              <a:gdLst>
                <a:gd fmla="*/ -386 w 31594" name="connsiteX0"/>
                <a:gd fmla="*/ 12855 h 47315" name="connsiteY0"/>
                <a:gd fmla="*/ -386 w 31594" name="connsiteX1"/>
                <a:gd fmla="*/ 42705 h 47315" name="connsiteY1"/>
                <a:gd fmla="*/ 18364 w 31594" name="connsiteX2"/>
                <a:gd fmla="*/ 47382 h 47315" name="connsiteY2"/>
                <a:gd fmla="*/ 31208 w 31594" name="connsiteX3"/>
                <a:gd fmla="*/ 38622 h 47315" name="connsiteY3"/>
                <a:gd fmla="*/ 20703 w 31594" name="connsiteX4"/>
                <a:gd fmla="*/ 1755 h 47315" name="connsiteY4"/>
                <a:gd fmla="*/ 7819 w 31594" name="connsiteX5"/>
                <a:gd fmla="*/ 566 h 47315" name="connsiteY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b="b" l="l" r="r" t="t"/>
              <a:pathLst>
                <a:path h="47315" w="31594">
                  <a:moveTo>
                    <a:pt x="-386" y="12855"/>
                  </a:moveTo>
                  <a:lnTo>
                    <a:pt x="-386" y="42705"/>
                  </a:lnTo>
                  <a:lnTo>
                    <a:pt x="18364" y="47382"/>
                  </a:lnTo>
                  <a:lnTo>
                    <a:pt x="31208" y="38622"/>
                  </a:lnTo>
                  <a:cubicBezTo>
                    <a:pt x="31208" y="38622"/>
                    <a:pt x="21258" y="4649"/>
                    <a:pt x="20703" y="1755"/>
                  </a:cubicBezTo>
                  <a:cubicBezTo>
                    <a:pt x="20148" y="-1139"/>
                    <a:pt x="7819" y="566"/>
                    <a:pt x="7819" y="566"/>
                  </a:cubicBezTo>
                  <a:close/>
                </a:path>
              </a:pathLst>
            </a:custGeom>
            <a:solidFill>
              <a:srgbClr val="FFAA93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331d01c0-3b15-4050-9a58-b9d6a197a939" id="199" name="任意多边形 32">
              <a:extLst>
                <a:ext uri="{FF2B5EF4-FFF2-40B4-BE49-F238E27FC236}">
                  <a16:creationId id="{4164E5C1-F9E6-4343-85F0-EA44BAB06BA3}"/>
                </a:ext>
              </a:extLst>
            </p:cNvPr>
            <p:cNvSpPr/>
            <p:nvPr/>
          </p:nvSpPr>
          <p:spPr>
            <a:xfrm flipH="true" flipV="false">
              <a:off x="4117890" y="4781168"/>
              <a:ext cx="19161" cy="29675"/>
            </a:xfrm>
            <a:custGeom>
              <a:avLst/>
              <a:gdLst>
                <a:gd fmla="*/ -386 w 26348" name="connsiteX0"/>
                <a:gd fmla="*/ 40873 h 40805" name="connsiteY0"/>
                <a:gd fmla="*/ 25381 w 26348" name="connsiteX1"/>
                <a:gd fmla="*/ 26840 h 40805" name="connsiteY1"/>
                <a:gd fmla="*/ 9524 w 26348" name="connsiteX2"/>
                <a:gd fmla="*/ 954 h 40805" name="connsiteY2"/>
                <a:gd fmla="*/ -386 w 26348" name="connsiteX3"/>
                <a:gd fmla="*/ 40873 h 40805" name="connsiteY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b="b" l="l" r="r" t="t"/>
              <a:pathLst>
                <a:path h="40805" w="26348">
                  <a:moveTo>
                    <a:pt x="-386" y="40873"/>
                  </a:moveTo>
                  <a:cubicBezTo>
                    <a:pt x="-386" y="40873"/>
                    <a:pt x="21852" y="36195"/>
                    <a:pt x="25381" y="26840"/>
                  </a:cubicBezTo>
                  <a:cubicBezTo>
                    <a:pt x="28909" y="17484"/>
                    <a:pt x="15470" y="8882"/>
                    <a:pt x="9524" y="954"/>
                  </a:cubicBezTo>
                  <a:cubicBezTo>
                    <a:pt x="3578" y="-6974"/>
                    <a:pt x="-386" y="40873"/>
                    <a:pt x="-386" y="40873"/>
                  </a:cubicBezTo>
                  <a:close/>
                </a:path>
              </a:pathLst>
            </a:custGeom>
            <a:solidFill>
              <a:srgbClr val="020202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e7e98797-659f-4379-938f-5a70f7fce545" id="200" name="任意多边形 33">
              <a:extLst>
                <a:ext uri="{FF2B5EF4-FFF2-40B4-BE49-F238E27FC236}">
                  <a16:creationId id="{291A846C-FB7D-4166-AB34-467CC4BB8CE2}"/>
                </a:ext>
              </a:extLst>
            </p:cNvPr>
            <p:cNvSpPr/>
            <p:nvPr/>
          </p:nvSpPr>
          <p:spPr>
            <a:xfrm flipH="true" flipV="false">
              <a:off x="4129131" y="4763214"/>
              <a:ext cx="60705" cy="53288"/>
            </a:xfrm>
            <a:custGeom>
              <a:avLst/>
              <a:gdLst>
                <a:gd fmla="*/ 37075 w 83474" name="connsiteX0"/>
                <a:gd fmla="*/ 70239 h 73275" name="connsiteY0"/>
                <a:gd fmla="*/ 59314 w 83474" name="connsiteX1"/>
                <a:gd fmla="*/ 73172 h 73275" name="connsiteY1"/>
                <a:gd fmla="*/ 81552 w 83474" name="connsiteX2"/>
                <a:gd fmla="*/ 54461 h 73275" name="connsiteY2"/>
                <a:gd fmla="*/ 79214 w 83474" name="connsiteX3"/>
                <a:gd fmla="*/ 21123 h 73275" name="connsiteY3"/>
                <a:gd fmla="*/ 66330 w 83474" name="connsiteX4"/>
                <a:gd fmla="*/ 2967 h 73275" name="connsiteY4"/>
                <a:gd fmla="*/ 21258 w 83474" name="connsiteX5"/>
                <a:gd fmla="*/ 1223 h 73275" name="connsiteY5"/>
                <a:gd fmla="*/ 3142 w 83474" name="connsiteX6"/>
                <a:gd fmla="*/ 23462 h 73275" name="connsiteY6"/>
                <a:gd fmla="*/ -386 w 83474" name="connsiteX7"/>
                <a:gd fmla="*/ 50378 h 73275" name="connsiteY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b="b" l="l" r="r" t="t"/>
              <a:pathLst>
                <a:path h="73275" w="83474">
                  <a:moveTo>
                    <a:pt x="37075" y="70239"/>
                  </a:moveTo>
                  <a:cubicBezTo>
                    <a:pt x="44198" y="72776"/>
                    <a:pt x="51778" y="73775"/>
                    <a:pt x="59314" y="73172"/>
                  </a:cubicBezTo>
                  <a:cubicBezTo>
                    <a:pt x="70037" y="72506"/>
                    <a:pt x="79063" y="64911"/>
                    <a:pt x="81552" y="54461"/>
                  </a:cubicBezTo>
                  <a:cubicBezTo>
                    <a:pt x="84216" y="43374"/>
                    <a:pt x="83400" y="31731"/>
                    <a:pt x="79214" y="21123"/>
                  </a:cubicBezTo>
                  <a:cubicBezTo>
                    <a:pt x="74536" y="8834"/>
                    <a:pt x="69264" y="8239"/>
                    <a:pt x="66330" y="2967"/>
                  </a:cubicBezTo>
                  <a:cubicBezTo>
                    <a:pt x="63397" y="-2305"/>
                    <a:pt x="21258" y="1223"/>
                    <a:pt x="21258" y="1223"/>
                  </a:cubicBezTo>
                  <a:lnTo>
                    <a:pt x="3142" y="23462"/>
                  </a:lnTo>
                  <a:lnTo>
                    <a:pt x="-386" y="50378"/>
                  </a:lnTo>
                  <a:close/>
                </a:path>
              </a:pathLst>
            </a:custGeom>
            <a:solidFill>
              <a:srgbClr val="FFAA93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84bdcb5d-602f-4bbf-bbf6-10a66af5eab2" id="201" name="任意多边形 34">
              <a:extLst>
                <a:ext uri="{FF2B5EF4-FFF2-40B4-BE49-F238E27FC236}">
                  <a16:creationId id="{A7CD9508-1796-4976-9FE8-A820824A1170}"/>
                </a:ext>
              </a:extLst>
            </p:cNvPr>
            <p:cNvSpPr/>
            <p:nvPr/>
          </p:nvSpPr>
          <p:spPr>
            <a:xfrm flipH="true" flipV="false">
              <a:off x="4129770" y="4743120"/>
              <a:ext cx="75172" cy="83490"/>
            </a:xfrm>
            <a:custGeom>
              <a:avLst/>
              <a:gdLst>
                <a:gd fmla="*/ 46153 w 103367" name="connsiteX0"/>
                <a:gd fmla="*/ 59259 h 114806" name="connsiteY0"/>
                <a:gd fmla="*/ 52575 w 103367" name="connsiteX1"/>
                <a:gd fmla="*/ 48754 h 114806" name="connsiteY1"/>
                <a:gd fmla="*/ 51980 w 103367" name="connsiteX2"/>
                <a:gd fmla="*/ 41142 h 114806" name="connsiteY2"/>
                <a:gd fmla="*/ 63674 w 103367" name="connsiteX3"/>
                <a:gd fmla="*/ 52242 h 114806" name="connsiteY3"/>
                <a:gd fmla="*/ 87103 w 103367" name="connsiteX4"/>
                <a:gd fmla="*/ 43481 h 114806" name="connsiteY4"/>
                <a:gd fmla="*/ 102959 w 103367" name="connsiteX5"/>
                <a:gd fmla="*/ 31787 h 114806" name="connsiteY5"/>
                <a:gd fmla="*/ 82504 w 103367" name="connsiteX6"/>
                <a:gd fmla="*/ 4276 h 114806" name="connsiteY6"/>
                <a:gd fmla="*/ 40960 w 103367" name="connsiteX7"/>
                <a:gd fmla="*/ 3087 h 114806" name="connsiteY7"/>
                <a:gd fmla="*/ 10 w 103367" name="connsiteX8"/>
                <a:gd fmla="*/ 52242 h 114806" name="connsiteY8"/>
                <a:gd fmla="*/ 31723 w 103367" name="connsiteX9"/>
                <a:gd fmla="*/ 114281 h 114806" name="connsiteY9"/>
                <a:gd fmla="*/ 76162 w 103367" name="connsiteX10"/>
                <a:gd fmla="*/ 94460 h 114806" name="connsiteY10"/>
                <a:gd fmla="*/ 62723 w 103367" name="connsiteX11"/>
                <a:gd fmla="*/ 75749 h 114806" name="connsiteY11"/>
                <a:gd fmla="*/ 39890 w 103367" name="connsiteX12"/>
                <a:gd fmla="*/ 71072 h 114806" name="connsiteY12"/>
                <a:gd fmla="*/ 30534 w 103367" name="connsiteX13"/>
                <a:gd fmla="*/ 63461 h 114806" name="connsiteY13"/>
                <a:gd fmla="*/ 46153 w 103367" name="connsiteX14"/>
                <a:gd fmla="*/ 59259 h 114806" name="connsiteY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b="b" l="l" r="r" t="t"/>
              <a:pathLst>
                <a:path h="114806" w="103367">
                  <a:moveTo>
                    <a:pt x="46153" y="59259"/>
                  </a:moveTo>
                  <a:cubicBezTo>
                    <a:pt x="50280" y="57443"/>
                    <a:pt x="52841" y="53253"/>
                    <a:pt x="52575" y="48754"/>
                  </a:cubicBezTo>
                  <a:lnTo>
                    <a:pt x="51980" y="41142"/>
                  </a:lnTo>
                  <a:cubicBezTo>
                    <a:pt x="51980" y="41142"/>
                    <a:pt x="56658" y="53431"/>
                    <a:pt x="63674" y="52242"/>
                  </a:cubicBezTo>
                  <a:cubicBezTo>
                    <a:pt x="70691" y="51053"/>
                    <a:pt x="79531" y="45820"/>
                    <a:pt x="87103" y="43481"/>
                  </a:cubicBezTo>
                  <a:cubicBezTo>
                    <a:pt x="94674" y="41142"/>
                    <a:pt x="102325" y="39953"/>
                    <a:pt x="102959" y="31787"/>
                  </a:cubicBezTo>
                  <a:cubicBezTo>
                    <a:pt x="103593" y="23621"/>
                    <a:pt x="90115" y="8359"/>
                    <a:pt x="82504" y="4276"/>
                  </a:cubicBezTo>
                  <a:cubicBezTo>
                    <a:pt x="74893" y="193"/>
                    <a:pt x="54993" y="-2146"/>
                    <a:pt x="40960" y="3087"/>
                  </a:cubicBezTo>
                  <a:cubicBezTo>
                    <a:pt x="26927" y="8319"/>
                    <a:pt x="1754" y="16565"/>
                    <a:pt x="10" y="52242"/>
                  </a:cubicBezTo>
                  <a:cubicBezTo>
                    <a:pt x="-1734" y="87919"/>
                    <a:pt x="1160" y="119633"/>
                    <a:pt x="31723" y="114281"/>
                  </a:cubicBezTo>
                  <a:cubicBezTo>
                    <a:pt x="62287" y="108929"/>
                    <a:pt x="78500" y="102587"/>
                    <a:pt x="76162" y="94460"/>
                  </a:cubicBezTo>
                  <a:cubicBezTo>
                    <a:pt x="74215" y="86746"/>
                    <a:pt x="69411" y="80059"/>
                    <a:pt x="62723" y="75749"/>
                  </a:cubicBezTo>
                  <a:cubicBezTo>
                    <a:pt x="55909" y="71536"/>
                    <a:pt x="47814" y="69875"/>
                    <a:pt x="39890" y="71072"/>
                  </a:cubicBezTo>
                  <a:cubicBezTo>
                    <a:pt x="39890" y="71072"/>
                    <a:pt x="29940" y="71627"/>
                    <a:pt x="30534" y="63461"/>
                  </a:cubicBezTo>
                  <a:cubicBezTo>
                    <a:pt x="31129" y="55295"/>
                    <a:pt x="46153" y="59259"/>
                    <a:pt x="46153" y="59259"/>
                  </a:cubicBezTo>
                  <a:close/>
                </a:path>
              </a:pathLst>
            </a:custGeom>
            <a:solidFill>
              <a:srgbClr val="020202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d3873ebc-4c9f-44ac-b49f-78bfdd483f26" id="202" name="任意多边形 35">
              <a:extLst>
                <a:ext uri="{FF2B5EF4-FFF2-40B4-BE49-F238E27FC236}">
                  <a16:creationId id="{E97236DE-7E4F-4236-B94F-13F8F82F6A82}"/>
                </a:ext>
              </a:extLst>
            </p:cNvPr>
            <p:cNvSpPr/>
            <p:nvPr/>
          </p:nvSpPr>
          <p:spPr>
            <a:xfrm flipH="true" flipV="false">
              <a:off x="4027075" y="4782270"/>
              <a:ext cx="32542" cy="41874"/>
            </a:xfrm>
            <a:custGeom>
              <a:avLst/>
              <a:gdLst>
                <a:gd fmla="*/ -386 w 44748" name="connsiteX0"/>
                <a:gd fmla="*/ 51645 h 57580" name="connsiteY0"/>
                <a:gd fmla="*/ 2547 w 44748" name="connsiteX1"/>
                <a:gd fmla="*/ 38207 h 57580" name="connsiteY1"/>
                <a:gd fmla="*/ 3102 w 44748" name="connsiteX2"/>
                <a:gd fmla="*/ 15374 h 57580" name="connsiteY2"/>
                <a:gd fmla="*/ 8374 w 44748" name="connsiteX3"/>
                <a:gd fmla="*/ 6613 h 57580" name="connsiteY3"/>
                <a:gd fmla="*/ 11902 w 44748" name="connsiteX4"/>
                <a:gd fmla="*/ 20051 h 57580" name="connsiteY4"/>
                <a:gd fmla="*/ 11902 w 44748" name="connsiteX5"/>
                <a:gd fmla="*/ 26513 h 57580" name="connsiteY5"/>
                <a:gd fmla="*/ 30019 w 44748" name="connsiteX6"/>
                <a:gd fmla="*/ 4869 h 57580" name="connsiteY6"/>
                <a:gd fmla="*/ 43497 w 44748" name="connsiteX7"/>
                <a:gd fmla="*/ 4869 h 57580" name="connsiteY7"/>
                <a:gd fmla="*/ 38819 w 44748" name="connsiteX8"/>
                <a:gd fmla="*/ 30596 h 57580" name="connsiteY8"/>
                <a:gd fmla="*/ 14241 w 44748" name="connsiteX9"/>
                <a:gd fmla="*/ 57513 h 57580" name="connsiteY9"/>
                <a:gd fmla="*/ -386 w 44748" name="connsiteX10"/>
                <a:gd fmla="*/ 51645 h 57580" name="connsiteY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b="b" l="l" r="r" t="t"/>
              <a:pathLst>
                <a:path h="57580" w="44748">
                  <a:moveTo>
                    <a:pt x="-386" y="51645"/>
                  </a:moveTo>
                  <a:cubicBezTo>
                    <a:pt x="1631" y="47459"/>
                    <a:pt x="2638" y="42853"/>
                    <a:pt x="2547" y="38207"/>
                  </a:cubicBezTo>
                  <a:cubicBezTo>
                    <a:pt x="2547" y="30001"/>
                    <a:pt x="4291" y="22985"/>
                    <a:pt x="3102" y="15374"/>
                  </a:cubicBezTo>
                  <a:cubicBezTo>
                    <a:pt x="1913" y="7762"/>
                    <a:pt x="6036" y="3679"/>
                    <a:pt x="8374" y="6613"/>
                  </a:cubicBezTo>
                  <a:cubicBezTo>
                    <a:pt x="10622" y="10740"/>
                    <a:pt x="11835" y="15354"/>
                    <a:pt x="11902" y="20051"/>
                  </a:cubicBezTo>
                  <a:lnTo>
                    <a:pt x="11902" y="26513"/>
                  </a:lnTo>
                  <a:cubicBezTo>
                    <a:pt x="11902" y="26513"/>
                    <a:pt x="26530" y="13629"/>
                    <a:pt x="30019" y="4869"/>
                  </a:cubicBezTo>
                  <a:cubicBezTo>
                    <a:pt x="33507" y="-3892"/>
                    <a:pt x="40563" y="1340"/>
                    <a:pt x="43497" y="4869"/>
                  </a:cubicBezTo>
                  <a:cubicBezTo>
                    <a:pt x="46430" y="8397"/>
                    <a:pt x="41158" y="25918"/>
                    <a:pt x="38819" y="30596"/>
                  </a:cubicBezTo>
                  <a:cubicBezTo>
                    <a:pt x="36480" y="35274"/>
                    <a:pt x="15986" y="56323"/>
                    <a:pt x="14241" y="57513"/>
                  </a:cubicBezTo>
                  <a:cubicBezTo>
                    <a:pt x="12497" y="58702"/>
                    <a:pt x="-386" y="51645"/>
                    <a:pt x="-386" y="51645"/>
                  </a:cubicBezTo>
                  <a:close/>
                </a:path>
              </a:pathLst>
            </a:custGeom>
            <a:solidFill>
              <a:srgbClr val="FFAA93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671642b7-cb13-49b8-84ed-32c27b62195a" id="203" name="任意多边形 36">
              <a:extLst>
                <a:ext uri="{FF2B5EF4-FFF2-40B4-BE49-F238E27FC236}">
                  <a16:creationId id="{9041A0A7-DC0B-4763-A7B2-5EF91D437A7F}"/>
                </a:ext>
              </a:extLst>
            </p:cNvPr>
            <p:cNvSpPr/>
            <p:nvPr/>
          </p:nvSpPr>
          <p:spPr>
            <a:xfrm flipH="true" flipV="false">
              <a:off x="4127682" y="5032129"/>
              <a:ext cx="68525" cy="159565"/>
            </a:xfrm>
            <a:custGeom>
              <a:avLst/>
              <a:gdLst>
                <a:gd fmla="*/ 43497 w 94227" name="connsiteX0"/>
                <a:gd fmla="*/ 67 h 219415" name="connsiteY0"/>
                <a:gd fmla="*/ 41752 w 94227" name="connsiteX1"/>
                <a:gd fmla="*/ 23575 h 219415" name="connsiteY1"/>
                <a:gd fmla="*/ 35291 w 94227" name="connsiteX2"/>
                <a:gd fmla="*/ 65000 h 219415" name="connsiteY2"/>
                <a:gd fmla="*/ 8969 w 94227" name="connsiteX3"/>
                <a:gd fmla="*/ 158038 h 219415" name="connsiteY3"/>
                <a:gd fmla="*/ -386 w 94227" name="connsiteX4"/>
                <a:gd fmla="*/ 218293 h 219415" name="connsiteY4"/>
                <a:gd fmla="*/ 17175 w 94227" name="connsiteX5"/>
                <a:gd fmla="*/ 219483 h 219415" name="connsiteY5"/>
                <a:gd fmla="*/ 56380 w 94227" name="connsiteX6"/>
                <a:gd fmla="*/ 111817 h 219415" name="connsiteY6"/>
                <a:gd fmla="*/ 80918 w 94227" name="connsiteX7"/>
                <a:gd fmla="*/ 56794 h 219415" name="connsiteY7"/>
                <a:gd fmla="*/ 88846 w 94227" name="connsiteX8"/>
                <a:gd fmla="*/ 22108 h 219415" name="connsiteY8"/>
                <a:gd fmla="*/ 93841 w 94227" name="connsiteX9"/>
                <a:gd fmla="*/ 1217 h 219415" name="connsiteY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b="b" l="l" r="r" t="t"/>
              <a:pathLst>
                <a:path h="219415" w="94227">
                  <a:moveTo>
                    <a:pt x="43497" y="67"/>
                  </a:moveTo>
                  <a:cubicBezTo>
                    <a:pt x="43497" y="67"/>
                    <a:pt x="42902" y="10731"/>
                    <a:pt x="41752" y="23575"/>
                  </a:cubicBezTo>
                  <a:cubicBezTo>
                    <a:pt x="40365" y="39431"/>
                    <a:pt x="38185" y="58261"/>
                    <a:pt x="35291" y="65000"/>
                  </a:cubicBezTo>
                  <a:cubicBezTo>
                    <a:pt x="22836" y="94850"/>
                    <a:pt x="13995" y="126087"/>
                    <a:pt x="8969" y="158038"/>
                  </a:cubicBezTo>
                  <a:cubicBezTo>
                    <a:pt x="1952" y="203071"/>
                    <a:pt x="-386" y="218293"/>
                    <a:pt x="-386" y="218293"/>
                  </a:cubicBezTo>
                  <a:lnTo>
                    <a:pt x="17175" y="219483"/>
                  </a:lnTo>
                  <a:cubicBezTo>
                    <a:pt x="17175" y="219483"/>
                    <a:pt x="47580" y="127039"/>
                    <a:pt x="56380" y="111817"/>
                  </a:cubicBezTo>
                  <a:cubicBezTo>
                    <a:pt x="65180" y="96594"/>
                    <a:pt x="77430" y="73761"/>
                    <a:pt x="80918" y="56794"/>
                  </a:cubicBezTo>
                  <a:cubicBezTo>
                    <a:pt x="82702" y="48192"/>
                    <a:pt x="85992" y="34000"/>
                    <a:pt x="88846" y="22108"/>
                  </a:cubicBezTo>
                  <a:cubicBezTo>
                    <a:pt x="91701" y="10215"/>
                    <a:pt x="93841" y="1217"/>
                    <a:pt x="93841" y="1217"/>
                  </a:cubicBezTo>
                  <a:close/>
                </a:path>
              </a:pathLst>
            </a:custGeom>
            <a:solidFill>
              <a:srgbClr val="FFAA93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2c985b21-8b51-48be-94d6-52ca891b3878" id="204" name="任意多边形 37">
              <a:extLst>
                <a:ext uri="{FF2B5EF4-FFF2-40B4-BE49-F238E27FC236}">
                  <a16:creationId id="{C1983E3B-2114-431E-8913-7F552707AACC}"/>
                </a:ext>
              </a:extLst>
            </p:cNvPr>
            <p:cNvSpPr/>
            <p:nvPr/>
          </p:nvSpPr>
          <p:spPr>
            <a:xfrm flipH="true" flipV="false">
              <a:off x="4127653" y="5032129"/>
              <a:ext cx="37852" cy="18656"/>
            </a:xfrm>
            <a:custGeom>
              <a:avLst/>
              <a:gdLst>
                <a:gd fmla="*/ 46668 w 52049" name="connsiteX0"/>
                <a:gd fmla="*/ 22108 h 25653" name="connsiteY0"/>
                <a:gd fmla="*/ 51663 w 52049" name="connsiteX1"/>
                <a:gd fmla="*/ 1217 h 25653" name="connsiteY1"/>
                <a:gd fmla="*/ 1358 w 52049" name="connsiteX2"/>
                <a:gd fmla="*/ 67 h 25653" name="connsiteY2"/>
                <a:gd fmla="*/ -386 w 52049" name="connsiteX3"/>
                <a:gd fmla="*/ 23575 h 25653" name="connsiteY3"/>
                <a:gd fmla="*/ 42704 w 52049" name="connsiteX4"/>
                <a:gd fmla="*/ 23575 h 25653" name="connsiteY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b="b" l="l" r="r" t="t"/>
              <a:pathLst>
                <a:path h="25653" w="52049">
                  <a:moveTo>
                    <a:pt x="46668" y="22108"/>
                  </a:moveTo>
                  <a:cubicBezTo>
                    <a:pt x="49403" y="10572"/>
                    <a:pt x="51663" y="1217"/>
                    <a:pt x="51663" y="1217"/>
                  </a:cubicBezTo>
                  <a:lnTo>
                    <a:pt x="1358" y="67"/>
                  </a:lnTo>
                  <a:cubicBezTo>
                    <a:pt x="1358" y="67"/>
                    <a:pt x="763" y="10731"/>
                    <a:pt x="-386" y="23575"/>
                  </a:cubicBezTo>
                  <a:cubicBezTo>
                    <a:pt x="13833" y="26437"/>
                    <a:pt x="28484" y="26437"/>
                    <a:pt x="42704" y="23575"/>
                  </a:cubicBezTo>
                  <a:close/>
                </a:path>
              </a:pathLst>
            </a:custGeom>
            <a:solidFill>
              <a:srgbClr val="000000">
                <a:alpha val="18000"/>
              </a:srgbClr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77a6af32-f006-48ca-a1f1-b839f068a365" id="205" name="任意多边形 38">
              <a:extLst>
                <a:ext uri="{FF2B5EF4-FFF2-40B4-BE49-F238E27FC236}">
                  <a16:creationId id="{584D9989-EEED-4B18-821C-3FDF20F74E3D}"/>
                </a:ext>
              </a:extLst>
            </p:cNvPr>
            <p:cNvSpPr/>
            <p:nvPr/>
          </p:nvSpPr>
          <p:spPr>
            <a:xfrm flipH="true" flipV="false">
              <a:off x="4067286" y="5017686"/>
              <a:ext cx="67227" cy="169002"/>
            </a:xfrm>
            <a:custGeom>
              <a:avLst/>
              <a:gdLst>
                <a:gd fmla="*/ -386 w 92443" name="connsiteX0"/>
                <a:gd fmla="*/ 16994 h 232392" name="connsiteY0"/>
                <a:gd fmla="*/ 28869 w 92443" name="connsiteX1"/>
                <a:gd fmla="*/ 82521 h 232392" name="connsiteY1"/>
                <a:gd fmla="*/ 44091 w 92443" name="connsiteX2"/>
                <a:gd fmla="*/ 159188 h 232392" name="connsiteY2"/>
                <a:gd fmla="*/ 71602 w 92443" name="connsiteX3"/>
                <a:gd fmla="*/ 230543 h 232392" name="connsiteY3"/>
                <a:gd fmla="*/ 92057 w 92443" name="connsiteX4"/>
                <a:gd fmla="*/ 227054 h 232392" name="connsiteY4"/>
                <a:gd fmla="*/ 74496 w 92443" name="connsiteX5"/>
                <a:gd fmla="*/ 94810 h 232392" name="connsiteY5"/>
                <a:gd fmla="*/ 61335 w 92443" name="connsiteX6"/>
                <a:gd fmla="*/ 27420 h 232392" name="connsiteY6"/>
                <a:gd fmla="*/ 54636 w 92443" name="connsiteX7"/>
                <a:gd fmla="*/ 67 h 232392" name="connsiteY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b="b" l="l" r="r" t="t"/>
              <a:pathLst>
                <a:path h="232392" w="92443">
                  <a:moveTo>
                    <a:pt x="-386" y="16994"/>
                  </a:moveTo>
                  <a:cubicBezTo>
                    <a:pt x="-386" y="16994"/>
                    <a:pt x="23597" y="63811"/>
                    <a:pt x="28869" y="82521"/>
                  </a:cubicBezTo>
                  <a:cubicBezTo>
                    <a:pt x="34141" y="101232"/>
                    <a:pt x="28869" y="121132"/>
                    <a:pt x="44091" y="159188"/>
                  </a:cubicBezTo>
                  <a:cubicBezTo>
                    <a:pt x="59314" y="197244"/>
                    <a:pt x="69819" y="224715"/>
                    <a:pt x="71602" y="230543"/>
                  </a:cubicBezTo>
                  <a:cubicBezTo>
                    <a:pt x="73386" y="236370"/>
                    <a:pt x="92057" y="227054"/>
                    <a:pt x="92057" y="227054"/>
                  </a:cubicBezTo>
                  <a:cubicBezTo>
                    <a:pt x="92057" y="227054"/>
                    <a:pt x="75686" y="116455"/>
                    <a:pt x="74496" y="94810"/>
                  </a:cubicBezTo>
                  <a:cubicBezTo>
                    <a:pt x="73822" y="81848"/>
                    <a:pt x="66845" y="50531"/>
                    <a:pt x="61335" y="27420"/>
                  </a:cubicBezTo>
                  <a:cubicBezTo>
                    <a:pt x="57649" y="11880"/>
                    <a:pt x="54636" y="67"/>
                    <a:pt x="54636" y="67"/>
                  </a:cubicBezTo>
                  <a:close/>
                </a:path>
              </a:pathLst>
            </a:custGeom>
            <a:solidFill>
              <a:srgbClr val="FFAA93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0ba66cd2-5441-4610-9371-3620f96c493d" id="206" name="任意多边形 39">
              <a:extLst>
                <a:ext uri="{FF2B5EF4-FFF2-40B4-BE49-F238E27FC236}">
                  <a16:creationId id="{F724C443-D3E9-4D11-A59C-8FF804A1A4D8}"/>
                </a:ext>
              </a:extLst>
            </p:cNvPr>
            <p:cNvSpPr/>
            <p:nvPr/>
          </p:nvSpPr>
          <p:spPr>
            <a:xfrm flipH="true" flipV="false">
              <a:off x="4089628" y="5017657"/>
              <a:ext cx="44885" cy="59991"/>
            </a:xfrm>
            <a:custGeom>
              <a:avLst/>
              <a:gdLst>
                <a:gd fmla="*/ 61335 w 61721" name="connsiteX0"/>
                <a:gd fmla="*/ 27420 h 82493" name="connsiteY0"/>
                <a:gd fmla="*/ 54636 w 61721" name="connsiteX1"/>
                <a:gd fmla="*/ 67 h 82493" name="connsiteY1"/>
                <a:gd fmla="*/ -386 w 61721" name="connsiteX2"/>
                <a:gd fmla="*/ 17034 h 82493" name="connsiteY2"/>
                <a:gd fmla="*/ 28869 w 61721" name="connsiteX3"/>
                <a:gd fmla="*/ 82561 h 82493" name="connsiteY3"/>
                <a:gd fmla="*/ 25737 w 61721" name="connsiteX4"/>
                <a:gd fmla="*/ 41215 h 82493" name="connsiteY4"/>
                <a:gd fmla="*/ 59670 w 61721" name="connsiteX5"/>
                <a:gd fmla="*/ 28728 h 82493" name="connsiteY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b="b" l="l" r="r" t="t"/>
              <a:pathLst>
                <a:path h="82493" w="61721">
                  <a:moveTo>
                    <a:pt x="61335" y="27420"/>
                  </a:moveTo>
                  <a:cubicBezTo>
                    <a:pt x="57649" y="11880"/>
                    <a:pt x="54636" y="67"/>
                    <a:pt x="54636" y="67"/>
                  </a:cubicBezTo>
                  <a:lnTo>
                    <a:pt x="-386" y="17034"/>
                  </a:lnTo>
                  <a:cubicBezTo>
                    <a:pt x="-386" y="17034"/>
                    <a:pt x="23597" y="63850"/>
                    <a:pt x="28869" y="82561"/>
                  </a:cubicBezTo>
                  <a:cubicBezTo>
                    <a:pt x="28869" y="82561"/>
                    <a:pt x="23398" y="42920"/>
                    <a:pt x="25737" y="41215"/>
                  </a:cubicBezTo>
                  <a:cubicBezTo>
                    <a:pt x="28076" y="39511"/>
                    <a:pt x="44091" y="40026"/>
                    <a:pt x="59670" y="28728"/>
                  </a:cubicBezTo>
                  <a:close/>
                </a:path>
              </a:pathLst>
            </a:custGeom>
            <a:solidFill>
              <a:srgbClr val="000000">
                <a:alpha val="18000"/>
              </a:srgbClr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9348cee0-b95b-4560-b1cc-1c0ee82e7d03" id="207" name="任意多边形 40">
              <a:extLst>
                <a:ext uri="{FF2B5EF4-FFF2-40B4-BE49-F238E27FC236}">
                  <a16:creationId id="{11EED521-5201-41FF-A2D4-3D0219BD0E0B}"/>
                </a:ext>
              </a:extLst>
            </p:cNvPr>
            <p:cNvSpPr/>
            <p:nvPr/>
          </p:nvSpPr>
          <p:spPr>
            <a:xfrm flipH="true" flipV="false">
              <a:off x="4144534" y="5184026"/>
              <a:ext cx="56488" cy="27225"/>
            </a:xfrm>
            <a:custGeom>
              <a:avLst/>
              <a:gdLst>
                <a:gd fmla="*/ 6235 w 77675" name="connsiteX0"/>
                <a:gd fmla="*/ 67 h 37437" name="connsiteY0"/>
                <a:gd fmla="*/ -227 w 77675" name="connsiteX1"/>
                <a:gd fmla="*/ 18223 h 37437" name="connsiteY1"/>
                <a:gd fmla="*/ 2152 w 77675" name="connsiteX2"/>
                <a:gd fmla="*/ 35745 h 37437" name="connsiteY2"/>
                <a:gd fmla="*/ 20863 w 77675" name="connsiteX3"/>
                <a:gd fmla="*/ 36339 h 37437" name="connsiteY3"/>
                <a:gd fmla="*/ 27285 w 77675" name="connsiteX4"/>
                <a:gd fmla="*/ 28173 h 37437" name="connsiteY4"/>
                <a:gd fmla="*/ 30218 w 77675" name="connsiteX5"/>
                <a:gd fmla="*/ 36339 h 37437" name="connsiteY5"/>
                <a:gd fmla="*/ 65895 w 77675" name="connsiteX6"/>
                <a:gd fmla="*/ 28728 h 37437" name="connsiteY6"/>
                <a:gd fmla="*/ 77035 w 77675" name="connsiteX7"/>
                <a:gd fmla="*/ 19967 h 37437" name="connsiteY7"/>
                <a:gd fmla="*/ 52457 w 77675" name="connsiteX8"/>
                <a:gd fmla="*/ 15289 h 37437" name="connsiteY8"/>
                <a:gd fmla="*/ 25540 w 77675" name="connsiteX9"/>
                <a:gd fmla="*/ 4745 h 37437" name="connsiteY9"/>
                <a:gd fmla="*/ 6235 w 77675" name="connsiteX10"/>
                <a:gd fmla="*/ 67 h 37437" name="connsiteY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b="b" l="l" r="r" t="t"/>
              <a:pathLst>
                <a:path h="37437" w="77675">
                  <a:moveTo>
                    <a:pt x="6235" y="67"/>
                  </a:moveTo>
                  <a:cubicBezTo>
                    <a:pt x="3123" y="5732"/>
                    <a:pt x="939" y="11864"/>
                    <a:pt x="-227" y="18223"/>
                  </a:cubicBezTo>
                  <a:cubicBezTo>
                    <a:pt x="-762" y="24169"/>
                    <a:pt x="51" y="30159"/>
                    <a:pt x="2152" y="35745"/>
                  </a:cubicBezTo>
                  <a:cubicBezTo>
                    <a:pt x="2152" y="35745"/>
                    <a:pt x="17335" y="39272"/>
                    <a:pt x="20863" y="36339"/>
                  </a:cubicBezTo>
                  <a:cubicBezTo>
                    <a:pt x="24391" y="33406"/>
                    <a:pt x="25540" y="25239"/>
                    <a:pt x="27285" y="28173"/>
                  </a:cubicBezTo>
                  <a:cubicBezTo>
                    <a:pt x="29029" y="31106"/>
                    <a:pt x="25540" y="35745"/>
                    <a:pt x="30218" y="36339"/>
                  </a:cubicBezTo>
                  <a:cubicBezTo>
                    <a:pt x="34896" y="36934"/>
                    <a:pt x="57571" y="29679"/>
                    <a:pt x="65895" y="28728"/>
                  </a:cubicBezTo>
                  <a:cubicBezTo>
                    <a:pt x="71168" y="28173"/>
                    <a:pt x="78779" y="23456"/>
                    <a:pt x="77035" y="19967"/>
                  </a:cubicBezTo>
                  <a:cubicBezTo>
                    <a:pt x="73070" y="12356"/>
                    <a:pt x="70018" y="19373"/>
                    <a:pt x="52457" y="15289"/>
                  </a:cubicBezTo>
                  <a:cubicBezTo>
                    <a:pt x="42947" y="13339"/>
                    <a:pt x="33841" y="9775"/>
                    <a:pt x="25540" y="4745"/>
                  </a:cubicBezTo>
                  <a:cubicBezTo>
                    <a:pt x="25540" y="4745"/>
                    <a:pt x="6830" y="6489"/>
                    <a:pt x="6235" y="67"/>
                  </a:cubicBezTo>
                  <a:close/>
                </a:path>
              </a:pathLst>
            </a:custGeom>
            <a:solidFill>
              <a:srgbClr val="020202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8b48e260-e3cc-42c7-bd80-e6c48ae1ae33" id="208" name="任意多边形 41">
              <a:extLst>
                <a:ext uri="{FF2B5EF4-FFF2-40B4-BE49-F238E27FC236}">
                  <a16:creationId id="{AE5E6C1A-A41A-413F-83D9-BCC949E9A931}"/>
                </a:ext>
              </a:extLst>
            </p:cNvPr>
            <p:cNvSpPr/>
            <p:nvPr/>
          </p:nvSpPr>
          <p:spPr>
            <a:xfrm flipH="true" flipV="false">
              <a:off x="4022691" y="5179586"/>
              <a:ext cx="62820" cy="27544"/>
            </a:xfrm>
            <a:custGeom>
              <a:avLst/>
              <a:gdLst>
                <a:gd fmla="*/ 2437 w 86383" name="connsiteX0"/>
                <a:gd fmla="*/ 2684 h 37876" name="connsiteY0"/>
                <a:gd fmla="*/ 98 w 86383" name="connsiteX1"/>
                <a:gd fmla="*/ 18540 h 37876" name="connsiteY1"/>
                <a:gd fmla="*/ 1882 w 86383" name="connsiteX2"/>
                <a:gd fmla="*/ 37846 h 37876" name="connsiteY2"/>
                <a:gd fmla="*/ 25270 w 86383" name="connsiteX3"/>
                <a:gd fmla="*/ 36696 h 37876" name="connsiteY3"/>
                <a:gd fmla="*/ 31137 w 86383" name="connsiteX4"/>
                <a:gd fmla="*/ 27896 h 37876" name="connsiteY4"/>
                <a:gd fmla="*/ 35815 w 86383" name="connsiteX5"/>
                <a:gd fmla="*/ 36696 h 37876" name="connsiteY5"/>
                <a:gd fmla="*/ 73831 w 86383" name="connsiteX6"/>
                <a:gd fmla="*/ 32732 h 37876" name="connsiteY6"/>
                <a:gd fmla="*/ 84931 w 86383" name="connsiteX7"/>
                <a:gd fmla="*/ 22227 h 37876" name="connsiteY7"/>
                <a:gd fmla="*/ 66220 w 86383" name="connsiteX8"/>
                <a:gd fmla="*/ 19888 h 37876" name="connsiteY8"/>
                <a:gd fmla="*/ 24676 w 86383" name="connsiteX9"/>
                <a:gd fmla="*/ 67 h 37876" name="connsiteY9"/>
                <a:gd fmla="*/ 2437 w 86383" name="connsiteX10"/>
                <a:gd fmla="*/ 2684 h 37876" name="connsiteY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b="b" l="l" r="r" t="t"/>
              <a:pathLst>
                <a:path h="37876" w="86383">
                  <a:moveTo>
                    <a:pt x="2437" y="2684"/>
                  </a:moveTo>
                  <a:cubicBezTo>
                    <a:pt x="2112" y="8027"/>
                    <a:pt x="1331" y="13331"/>
                    <a:pt x="98" y="18540"/>
                  </a:cubicBezTo>
                  <a:cubicBezTo>
                    <a:pt x="-1646" y="24962"/>
                    <a:pt x="1882" y="37846"/>
                    <a:pt x="1882" y="37846"/>
                  </a:cubicBezTo>
                  <a:cubicBezTo>
                    <a:pt x="1882" y="37846"/>
                    <a:pt x="19998" y="38440"/>
                    <a:pt x="25270" y="36696"/>
                  </a:cubicBezTo>
                  <a:cubicBezTo>
                    <a:pt x="30542" y="34952"/>
                    <a:pt x="27609" y="29085"/>
                    <a:pt x="31137" y="27896"/>
                  </a:cubicBezTo>
                  <a:cubicBezTo>
                    <a:pt x="34665" y="26706"/>
                    <a:pt x="34031" y="36696"/>
                    <a:pt x="35815" y="36696"/>
                  </a:cubicBezTo>
                  <a:cubicBezTo>
                    <a:pt x="37599" y="36696"/>
                    <a:pt x="62731" y="37846"/>
                    <a:pt x="73831" y="32732"/>
                  </a:cubicBezTo>
                  <a:cubicBezTo>
                    <a:pt x="84931" y="27618"/>
                    <a:pt x="87864" y="25121"/>
                    <a:pt x="84931" y="22227"/>
                  </a:cubicBezTo>
                  <a:cubicBezTo>
                    <a:pt x="81997" y="19333"/>
                    <a:pt x="73236" y="21632"/>
                    <a:pt x="66220" y="19888"/>
                  </a:cubicBezTo>
                  <a:cubicBezTo>
                    <a:pt x="59203" y="18144"/>
                    <a:pt x="28759" y="9343"/>
                    <a:pt x="24676" y="67"/>
                  </a:cubicBezTo>
                  <a:cubicBezTo>
                    <a:pt x="17326" y="1419"/>
                    <a:pt x="9897" y="2291"/>
                    <a:pt x="2437" y="2684"/>
                  </a:cubicBezTo>
                  <a:close/>
                </a:path>
              </a:pathLst>
            </a:custGeom>
            <a:solidFill>
              <a:srgbClr val="020202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e012d74c-ce32-48ea-ad84-2d1402469993" id="209" name="任意多边形 42">
              <a:extLst>
                <a:ext uri="{FF2B5EF4-FFF2-40B4-BE49-F238E27FC236}">
                  <a16:creationId id="{864FE3F1-60F8-4672-9EE6-5E6B0054D1F1}"/>
                </a:ext>
              </a:extLst>
            </p:cNvPr>
            <p:cNvSpPr/>
            <p:nvPr/>
          </p:nvSpPr>
          <p:spPr>
            <a:xfrm flipH="true" flipV="false">
              <a:off x="4068824" y="4931806"/>
              <a:ext cx="119589" cy="109542"/>
            </a:xfrm>
            <a:custGeom>
              <a:avLst/>
              <a:gdLst>
                <a:gd fmla="*/ 40590 w 164445" name="connsiteX0"/>
                <a:gd fmla="*/ 9462 h 150630" name="connsiteY0"/>
                <a:gd fmla="*/ 30283 w 164445" name="connsiteX1"/>
                <a:gd fmla="*/ 28926 h 150630" name="connsiteY1"/>
                <a:gd fmla="*/ 12484 w 164445" name="connsiteX2"/>
                <a:gd fmla="*/ 73443 h 150630" name="connsiteY2"/>
                <a:gd fmla="*/ -3 w 164445" name="connsiteX3"/>
                <a:gd fmla="*/ 128941 h 150630" name="connsiteY3"/>
                <a:gd fmla="*/ 84275 w 164445" name="connsiteX4"/>
                <a:gd fmla="*/ 149238 h 150630" name="connsiteY4"/>
                <a:gd fmla="*/ 163043 w 164445" name="connsiteX5"/>
                <a:gd fmla="*/ 89776 h 150630" name="connsiteY5"/>
                <a:gd fmla="*/ 156819 w 164445" name="connsiteX6"/>
                <a:gd fmla="*/ 72611 h 150630" name="connsiteY6"/>
                <a:gd fmla="*/ 133034 w 164445" name="connsiteX7"/>
                <a:gd fmla="*/ 39709 h 150630" name="connsiteY7"/>
                <a:gd fmla="*/ 121141 w 164445" name="connsiteX8"/>
                <a:gd fmla="*/ 23495 h 150630" name="connsiteY8"/>
                <a:gd fmla="*/ 97713 w 164445" name="connsiteX9"/>
                <a:gd fmla="*/ 67 h 150630" name="connsiteY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b="b" l="l" r="r" t="t"/>
              <a:pathLst>
                <a:path h="150630" w="164445">
                  <a:moveTo>
                    <a:pt x="40590" y="9462"/>
                  </a:moveTo>
                  <a:cubicBezTo>
                    <a:pt x="40590" y="9462"/>
                    <a:pt x="35912" y="17747"/>
                    <a:pt x="30283" y="28926"/>
                  </a:cubicBezTo>
                  <a:cubicBezTo>
                    <a:pt x="23386" y="42721"/>
                    <a:pt x="15061" y="60956"/>
                    <a:pt x="12484" y="73443"/>
                  </a:cubicBezTo>
                  <a:cubicBezTo>
                    <a:pt x="7807" y="96079"/>
                    <a:pt x="4556" y="121806"/>
                    <a:pt x="-3" y="128941"/>
                  </a:cubicBezTo>
                  <a:cubicBezTo>
                    <a:pt x="-4562" y="136077"/>
                    <a:pt x="31988" y="156254"/>
                    <a:pt x="84275" y="149238"/>
                  </a:cubicBezTo>
                  <a:cubicBezTo>
                    <a:pt x="136562" y="142221"/>
                    <a:pt x="160704" y="100083"/>
                    <a:pt x="163043" y="89776"/>
                  </a:cubicBezTo>
                  <a:cubicBezTo>
                    <a:pt x="165381" y="79469"/>
                    <a:pt x="163835" y="82759"/>
                    <a:pt x="156819" y="72611"/>
                  </a:cubicBezTo>
                  <a:cubicBezTo>
                    <a:pt x="152220" y="65951"/>
                    <a:pt x="141874" y="51878"/>
                    <a:pt x="133034" y="39709"/>
                  </a:cubicBezTo>
                  <a:lnTo>
                    <a:pt x="121141" y="23495"/>
                  </a:lnTo>
                  <a:cubicBezTo>
                    <a:pt x="114232" y="14834"/>
                    <a:pt x="106375" y="6977"/>
                    <a:pt x="97713" y="67"/>
                  </a:cubicBezTo>
                  <a:close/>
                </a:path>
              </a:pathLst>
            </a:custGeom>
            <a:solidFill>
              <a:srgbClr val="FF5425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9f8052b2-814c-48d6-8618-4bee122e641d" id="210" name="任意多边形 43">
              <a:extLst>
                <a:ext uri="{FF2B5EF4-FFF2-40B4-BE49-F238E27FC236}">
                  <a16:creationId id="{1CA5516C-FE43-4972-885E-81B801B6722E}"/>
                </a:ext>
              </a:extLst>
            </p:cNvPr>
            <p:cNvSpPr/>
            <p:nvPr/>
          </p:nvSpPr>
          <p:spPr>
            <a:xfrm flipH="true" flipV="false">
              <a:off x="4091502" y="4931720"/>
              <a:ext cx="74607" cy="31834"/>
            </a:xfrm>
            <a:custGeom>
              <a:avLst/>
              <a:gdLst>
                <a:gd fmla="*/ 66845 w 102591" name="connsiteX0"/>
                <a:gd fmla="*/ 67 h 43774" name="connsiteY0"/>
                <a:gd fmla="*/ 9920 w 102591" name="connsiteX1"/>
                <a:gd fmla="*/ 9423 h 43774" name="connsiteY1"/>
                <a:gd fmla="*/ -386 w 102591" name="connsiteX2"/>
                <a:gd fmla="*/ 28887 h 43774" name="connsiteY2"/>
                <a:gd fmla="*/ 70770 w 102591" name="connsiteX3"/>
                <a:gd fmla="*/ 43752 h 43774" name="connsiteY3"/>
                <a:gd fmla="*/ 102206 w 102591" name="connsiteX4"/>
                <a:gd fmla="*/ 39788 h 43774" name="connsiteY4"/>
                <a:gd fmla="*/ 90313 w 102591" name="connsiteX5"/>
                <a:gd fmla="*/ 23575 h 43774" name="connsiteY5"/>
                <a:gd fmla="*/ 66885 w 102591" name="connsiteX6"/>
                <a:gd fmla="*/ 147 h 43774" name="connsiteY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b="b" l="l" r="r" t="t"/>
              <a:pathLst>
                <a:path h="43774" w="102591">
                  <a:moveTo>
                    <a:pt x="66845" y="67"/>
                  </a:moveTo>
                  <a:lnTo>
                    <a:pt x="9920" y="9423"/>
                  </a:lnTo>
                  <a:cubicBezTo>
                    <a:pt x="9920" y="9423"/>
                    <a:pt x="5243" y="17708"/>
                    <a:pt x="-386" y="28887"/>
                  </a:cubicBezTo>
                  <a:cubicBezTo>
                    <a:pt x="-386" y="28887"/>
                    <a:pt x="23160" y="42206"/>
                    <a:pt x="70770" y="43752"/>
                  </a:cubicBezTo>
                  <a:cubicBezTo>
                    <a:pt x="94951" y="44545"/>
                    <a:pt x="102206" y="39788"/>
                    <a:pt x="102206" y="39788"/>
                  </a:cubicBezTo>
                  <a:lnTo>
                    <a:pt x="90313" y="23575"/>
                  </a:lnTo>
                  <a:cubicBezTo>
                    <a:pt x="83404" y="14913"/>
                    <a:pt x="75547" y="7056"/>
                    <a:pt x="66885" y="147"/>
                  </a:cubicBezTo>
                </a:path>
              </a:pathLst>
            </a:custGeom>
            <a:solidFill>
              <a:srgbClr val="000000">
                <a:alpha val="22000"/>
              </a:srgbClr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4a3d33f8-7212-4ad6-b6d0-a1b66d2f5d57" id="211" name="任意多边形 44">
              <a:extLst>
                <a:ext uri="{FF2B5EF4-FFF2-40B4-BE49-F238E27FC236}">
                  <a16:creationId id="{94D97249-678E-45DC-8277-E722D75BA651}"/>
                </a:ext>
              </a:extLst>
            </p:cNvPr>
            <p:cNvSpPr/>
            <p:nvPr/>
          </p:nvSpPr>
          <p:spPr>
            <a:xfrm flipH="true" flipV="false">
              <a:off x="4110391" y="4834828"/>
              <a:ext cx="72262" cy="112515"/>
            </a:xfrm>
            <a:custGeom>
              <a:avLst/>
              <a:gdLst>
                <a:gd fmla="*/ 36553 w 99366" name="connsiteX0"/>
                <a:gd fmla="*/ 67 h 154718" name="connsiteY0"/>
                <a:gd fmla="*/ 17842 w 99366" name="connsiteX1"/>
                <a:gd fmla="*/ 6291 h 154718" name="connsiteY1"/>
                <a:gd fmla="*/ -115 w 99366" name="connsiteX2"/>
                <a:gd fmla="*/ 41413 h 154718" name="connsiteY2"/>
                <a:gd fmla="*/ 24066 w 99366" name="connsiteX3"/>
                <a:gd fmla="*/ 127237 h 154718" name="connsiteY3"/>
                <a:gd fmla="*/ 28744 w 99366" name="connsiteX4"/>
                <a:gd fmla="*/ 151418 h 154718" name="connsiteY4"/>
                <a:gd fmla="*/ 70090 w 99366" name="connsiteX5"/>
                <a:gd fmla="*/ 152211 h 154718" name="connsiteY5"/>
                <a:gd fmla="*/ 95857 w 99366" name="connsiteX6"/>
                <a:gd fmla="*/ 137385 h 154718" name="connsiteY6"/>
                <a:gd fmla="*/ 98949 w 99366" name="connsiteX7"/>
                <a:gd fmla="*/ 115543 h 154718" name="connsiteY7"/>
                <a:gd fmla="*/ 98235 w 99366" name="connsiteX8"/>
                <a:gd fmla="*/ 96079 h 154718" name="connsiteY8"/>
                <a:gd fmla="*/ 95857 w 99366" name="connsiteX9"/>
                <a:gd fmla="*/ 58578 h 154718" name="connsiteY9"/>
                <a:gd fmla="*/ 76353 w 99366" name="connsiteX10"/>
                <a:gd fmla="*/ 13307 h 154718" name="connsiteY10"/>
                <a:gd fmla="*/ 54511 w 99366" name="connsiteX11"/>
                <a:gd fmla="*/ 860 h 154718" name="connsiteY11"/>
                <a:gd fmla="*/ 36553 w 99366" name="connsiteX12"/>
                <a:gd fmla="*/ 67 h 154718" name="connsiteY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b="b" l="l" r="r" t="t"/>
              <a:pathLst>
                <a:path h="154718" w="99366">
                  <a:moveTo>
                    <a:pt x="36553" y="67"/>
                  </a:moveTo>
                  <a:cubicBezTo>
                    <a:pt x="29870" y="424"/>
                    <a:pt x="23408" y="2572"/>
                    <a:pt x="17842" y="6291"/>
                  </a:cubicBezTo>
                  <a:cubicBezTo>
                    <a:pt x="8487" y="12554"/>
                    <a:pt x="3017" y="14893"/>
                    <a:pt x="-115" y="41413"/>
                  </a:cubicBezTo>
                  <a:cubicBezTo>
                    <a:pt x="-3247" y="67933"/>
                    <a:pt x="21727" y="118635"/>
                    <a:pt x="24066" y="127237"/>
                  </a:cubicBezTo>
                  <a:cubicBezTo>
                    <a:pt x="26405" y="135839"/>
                    <a:pt x="28744" y="151418"/>
                    <a:pt x="28744" y="151418"/>
                  </a:cubicBezTo>
                  <a:cubicBezTo>
                    <a:pt x="28744" y="151418"/>
                    <a:pt x="51379" y="158435"/>
                    <a:pt x="70090" y="152211"/>
                  </a:cubicBezTo>
                  <a:cubicBezTo>
                    <a:pt x="88801" y="145987"/>
                    <a:pt x="95857" y="137385"/>
                    <a:pt x="95857" y="137385"/>
                  </a:cubicBezTo>
                  <a:cubicBezTo>
                    <a:pt x="98132" y="130337"/>
                    <a:pt x="99179" y="122948"/>
                    <a:pt x="98949" y="115543"/>
                  </a:cubicBezTo>
                  <a:cubicBezTo>
                    <a:pt x="98949" y="111142"/>
                    <a:pt x="98671" y="103928"/>
                    <a:pt x="98235" y="96079"/>
                  </a:cubicBezTo>
                  <a:cubicBezTo>
                    <a:pt x="97323" y="78835"/>
                    <a:pt x="95857" y="58578"/>
                    <a:pt x="95857" y="58578"/>
                  </a:cubicBezTo>
                  <a:lnTo>
                    <a:pt x="76353" y="13307"/>
                  </a:lnTo>
                  <a:cubicBezTo>
                    <a:pt x="76353" y="13307"/>
                    <a:pt x="62280" y="860"/>
                    <a:pt x="54511" y="860"/>
                  </a:cubicBezTo>
                  <a:cubicBezTo>
                    <a:pt x="46741" y="860"/>
                    <a:pt x="36553" y="67"/>
                    <a:pt x="36553" y="67"/>
                  </a:cubicBezTo>
                  <a:close/>
                </a:path>
              </a:pathLst>
            </a:custGeom>
            <a:solidFill>
              <a:srgbClr val="F3FFFF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89c5a4a6-615b-4d8c-b52e-97b3e1c884ba" id="212" name="任意多边形 45">
              <a:extLst>
                <a:ext uri="{FF2B5EF4-FFF2-40B4-BE49-F238E27FC236}">
                  <a16:creationId id="{18986C87-4B7F-4A7A-BAB3-40B92805BFBD}"/>
                </a:ext>
              </a:extLst>
            </p:cNvPr>
            <p:cNvSpPr/>
            <p:nvPr/>
          </p:nvSpPr>
          <p:spPr>
            <a:xfrm flipH="true" flipV="false">
              <a:off x="4110413" y="4862013"/>
              <a:ext cx="47016" cy="56791"/>
            </a:xfrm>
            <a:custGeom>
              <a:avLst/>
              <a:gdLst>
                <a:gd fmla="*/ 64265 w 64651" name="connsiteX0"/>
                <a:gd fmla="*/ 78161 h 78093" name="connsiteY0"/>
                <a:gd fmla="*/ 63552 w 64651" name="connsiteX1"/>
                <a:gd fmla="*/ 58697 h 78093" name="connsiteY1"/>
                <a:gd fmla="*/ 61173 w 64651" name="connsiteX2"/>
                <a:gd fmla="*/ 21196 h 78093" name="connsiteY2"/>
                <a:gd fmla="*/ 323 w 64651" name="connsiteX3"/>
                <a:gd fmla="*/ 147 h 78093" name="connsiteY3"/>
                <a:gd fmla="*/ 20580 w 64651" name="connsiteX4"/>
                <a:gd fmla="*/ 51681 h 78093" name="connsiteY4"/>
                <a:gd fmla="*/ 64265 w 64651" name="connsiteX5"/>
                <a:gd fmla="*/ 78161 h 78093" name="connsiteY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b="b" l="l" r="r" t="t"/>
              <a:pathLst>
                <a:path h="78093" w="64651">
                  <a:moveTo>
                    <a:pt x="64265" y="78161"/>
                  </a:moveTo>
                  <a:cubicBezTo>
                    <a:pt x="64265" y="73761"/>
                    <a:pt x="63988" y="66546"/>
                    <a:pt x="63552" y="58697"/>
                  </a:cubicBezTo>
                  <a:cubicBezTo>
                    <a:pt x="62640" y="41453"/>
                    <a:pt x="61173" y="21196"/>
                    <a:pt x="61173" y="21196"/>
                  </a:cubicBezTo>
                  <a:cubicBezTo>
                    <a:pt x="61173" y="21196"/>
                    <a:pt x="3416" y="-1439"/>
                    <a:pt x="323" y="147"/>
                  </a:cubicBezTo>
                  <a:cubicBezTo>
                    <a:pt x="-2769" y="1732"/>
                    <a:pt x="4288" y="32890"/>
                    <a:pt x="20580" y="51681"/>
                  </a:cubicBezTo>
                  <a:cubicBezTo>
                    <a:pt x="36873" y="70471"/>
                    <a:pt x="64265" y="78161"/>
                    <a:pt x="64265" y="78161"/>
                  </a:cubicBezTo>
                  <a:close/>
                </a:path>
              </a:pathLst>
            </a:custGeom>
            <a:solidFill>
              <a:srgbClr val="000000">
                <a:alpha val="12000"/>
              </a:srgbClr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5bde0578-ef4c-46de-8a36-c7695c973dfa" id="213" name="任意多边形 46">
              <a:extLst>
                <a:ext uri="{FF2B5EF4-FFF2-40B4-BE49-F238E27FC236}">
                  <a16:creationId id="{E2F271B5-83D8-4CE5-82B7-EEE41EF2DC00}"/>
                </a:ext>
              </a:extLst>
            </p:cNvPr>
            <p:cNvSpPr/>
            <p:nvPr/>
          </p:nvSpPr>
          <p:spPr>
            <a:xfrm flipH="true" flipV="false">
              <a:off x="4046299" y="4819645"/>
              <a:ext cx="123046" cy="71916"/>
            </a:xfrm>
            <a:custGeom>
              <a:avLst/>
              <a:gdLst>
                <a:gd fmla="*/ 1882 w 169198" name="connsiteX0"/>
                <a:gd fmla="*/ 34978 h 98891" name="connsiteY0"/>
                <a:gd fmla="*/ 14369 w 169198" name="connsiteX1"/>
                <a:gd fmla="*/ 64629 h 98891" name="connsiteY1"/>
                <a:gd fmla="*/ 98607 w 169198" name="connsiteX2"/>
                <a:gd fmla="*/ 98959 h 98891" name="connsiteY2"/>
                <a:gd fmla="*/ 141539 w 169198" name="connsiteX3"/>
                <a:gd fmla="*/ 60745 h 98891" name="connsiteY3"/>
                <a:gd fmla="*/ 168812 w 169198" name="connsiteX4"/>
                <a:gd fmla="*/ 5246 h 98891" name="connsiteY4"/>
                <a:gd fmla="*/ 150498 w 169198" name="connsiteX5"/>
                <a:gd fmla="*/ 172 h 98891" name="connsiteY5"/>
                <a:gd fmla="*/ 120449 w 169198" name="connsiteX6"/>
                <a:gd fmla="*/ 33352 h 98891" name="connsiteY6"/>
                <a:gd fmla="*/ 102531 w 169198" name="connsiteX7"/>
                <a:gd fmla="*/ 49724 h 98891" name="connsiteY7"/>
                <a:gd fmla="*/ 39303 w 169198" name="connsiteX8"/>
                <a:gd fmla="*/ 20072 h 98891" name="connsiteY8"/>
                <a:gd fmla="*/ 1882 w 169198" name="connsiteX9"/>
                <a:gd fmla="*/ 34978 h 98891" name="connsiteY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b="b" l="l" r="r" t="t"/>
              <a:pathLst>
                <a:path h="98891" w="169198">
                  <a:moveTo>
                    <a:pt x="1882" y="34978"/>
                  </a:moveTo>
                  <a:cubicBezTo>
                    <a:pt x="1882" y="34978"/>
                    <a:pt x="-8266" y="51350"/>
                    <a:pt x="14369" y="64629"/>
                  </a:cubicBezTo>
                  <a:cubicBezTo>
                    <a:pt x="37004" y="77909"/>
                    <a:pt x="85367" y="98959"/>
                    <a:pt x="98607" y="98959"/>
                  </a:cubicBezTo>
                  <a:cubicBezTo>
                    <a:pt x="111847" y="98959"/>
                    <a:pt x="126713" y="84926"/>
                    <a:pt x="141539" y="60745"/>
                  </a:cubicBezTo>
                  <a:cubicBezTo>
                    <a:pt x="151937" y="42918"/>
                    <a:pt x="161050" y="24370"/>
                    <a:pt x="168812" y="5246"/>
                  </a:cubicBezTo>
                  <a:cubicBezTo>
                    <a:pt x="168812" y="5246"/>
                    <a:pt x="156325" y="2155"/>
                    <a:pt x="150498" y="172"/>
                  </a:cubicBezTo>
                  <a:cubicBezTo>
                    <a:pt x="144670" y="-1810"/>
                    <a:pt x="128259" y="24750"/>
                    <a:pt x="120449" y="33352"/>
                  </a:cubicBezTo>
                  <a:cubicBezTo>
                    <a:pt x="112640" y="41955"/>
                    <a:pt x="112521" y="52063"/>
                    <a:pt x="102531" y="49724"/>
                  </a:cubicBezTo>
                  <a:cubicBezTo>
                    <a:pt x="92542" y="47385"/>
                    <a:pt x="58054" y="20072"/>
                    <a:pt x="39303" y="20072"/>
                  </a:cubicBezTo>
                  <a:cubicBezTo>
                    <a:pt x="20553" y="20072"/>
                    <a:pt x="8898" y="21737"/>
                    <a:pt x="1882" y="34978"/>
                  </a:cubicBezTo>
                  <a:close/>
                </a:path>
              </a:pathLst>
            </a:custGeom>
            <a:solidFill>
              <a:srgbClr val="F3FFFF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01d51021-1b7e-49c4-a646-6f1df15eb49e" id="214" name="任意多边形 47">
              <a:extLst>
                <a:ext uri="{FF2B5EF4-FFF2-40B4-BE49-F238E27FC236}">
                  <a16:creationId id="{BA76A9C9-53A1-4648-B7FB-BE9C347654A7}"/>
                </a:ext>
              </a:extLst>
            </p:cNvPr>
            <p:cNvSpPr/>
            <p:nvPr/>
          </p:nvSpPr>
          <p:spPr>
            <a:xfrm flipH="true" flipV="false">
              <a:off x="4132952" y="4779788"/>
              <a:ext cx="7933" cy="13295"/>
            </a:xfrm>
            <a:custGeom>
              <a:avLst/>
              <a:gdLst>
                <a:gd fmla="*/ -386 w 10908" name="connsiteX0"/>
                <a:gd fmla="*/ 2851 h 18282" name="connsiteY0"/>
                <a:gd fmla="*/ 3102 w 10908" name="connsiteX1"/>
                <a:gd fmla="*/ 16607 h 18282" name="connsiteY1"/>
                <a:gd fmla="*/ 7780 w 10908" name="connsiteX2"/>
                <a:gd fmla="*/ 17796 h 18282" name="connsiteY2"/>
                <a:gd fmla="*/ 10436 w 10908" name="connsiteX3"/>
                <a:gd fmla="*/ 13832 h 18282" name="connsiteY3"/>
                <a:gd fmla="*/ 3697 w 10908" name="connsiteX4"/>
                <a:gd fmla="*/ 949 h 18282" name="connsiteY4"/>
                <a:gd fmla="*/ -386 w 10908" name="connsiteX5"/>
                <a:gd fmla="*/ 2851 h 18282" name="connsiteY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b="b" l="l" r="r" t="t"/>
              <a:pathLst>
                <a:path h="18282" w="10908">
                  <a:moveTo>
                    <a:pt x="-386" y="2851"/>
                  </a:moveTo>
                  <a:lnTo>
                    <a:pt x="3102" y="16607"/>
                  </a:lnTo>
                  <a:cubicBezTo>
                    <a:pt x="3102" y="16607"/>
                    <a:pt x="4291" y="19540"/>
                    <a:pt x="7780" y="17796"/>
                  </a:cubicBezTo>
                  <a:cubicBezTo>
                    <a:pt x="11268" y="16052"/>
                    <a:pt x="10436" y="13832"/>
                    <a:pt x="10436" y="13832"/>
                  </a:cubicBezTo>
                  <a:lnTo>
                    <a:pt x="3697" y="949"/>
                  </a:lnTo>
                  <a:cubicBezTo>
                    <a:pt x="3697" y="949"/>
                    <a:pt x="-386" y="-1985"/>
                    <a:pt x="-386" y="2851"/>
                  </a:cubicBezTo>
                  <a:close/>
                </a:path>
              </a:pathLst>
            </a:custGeom>
            <a:solidFill>
              <a:srgbClr val="A6714D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3384e13f-474e-468b-bb48-db345ce1cee6" id="189" name="任意多边形 48">
              <a:extLst>
                <a:ext uri="{FF2B5EF4-FFF2-40B4-BE49-F238E27FC236}">
                  <a16:creationId id="{BDE38E73-F97C-41E1-BEC4-D2BE24F2C54D}"/>
                </a:ext>
              </a:extLst>
            </p:cNvPr>
            <p:cNvSpPr/>
            <p:nvPr/>
          </p:nvSpPr>
          <p:spPr>
            <a:xfrm flipH="true" flipV="false">
              <a:off x="3496945" y="4772674"/>
              <a:ext cx="43307" cy="48172"/>
            </a:xfrm>
            <a:custGeom>
              <a:avLst/>
              <a:gdLst>
                <a:gd fmla="*/ 59007 w 59551" name="connsiteX0"/>
                <a:gd fmla="*/ 66308 h 66240" name="connsiteY0"/>
                <a:gd fmla="*/ 46243 w 59551" name="connsiteX1"/>
                <a:gd fmla="*/ 9185 h 66240" name="connsiteY1"/>
                <a:gd fmla="*/ 30386 w 59551" name="connsiteX2"/>
                <a:gd fmla="*/ 67 h 66240" name="connsiteY2"/>
                <a:gd fmla="*/ 17621 w 59551" name="connsiteX3"/>
                <a:gd fmla="*/ 3714 h 66240" name="connsiteY3"/>
                <a:gd fmla="*/ 4857 w 59551" name="connsiteX4"/>
                <a:gd fmla="*/ 26191 h 66240" name="connsiteY4"/>
                <a:gd fmla="*/ 6086 w 59551" name="connsiteX5"/>
                <a:gd fmla="*/ 59014 h 66240" name="connsiteY5"/>
                <a:gd fmla="*/ 33835 w 59551" name="connsiteX6"/>
                <a:gd fmla="*/ 65079 h 66240" name="connsiteY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b="b" l="l" r="r" t="t"/>
              <a:pathLst>
                <a:path h="66240" w="59551">
                  <a:moveTo>
                    <a:pt x="59007" y="66308"/>
                  </a:moveTo>
                  <a:cubicBezTo>
                    <a:pt x="60831" y="54138"/>
                    <a:pt x="46243" y="9185"/>
                    <a:pt x="46243" y="9185"/>
                  </a:cubicBezTo>
                  <a:lnTo>
                    <a:pt x="30386" y="67"/>
                  </a:lnTo>
                  <a:lnTo>
                    <a:pt x="17621" y="3714"/>
                  </a:lnTo>
                  <a:cubicBezTo>
                    <a:pt x="17621" y="3714"/>
                    <a:pt x="10209" y="15607"/>
                    <a:pt x="4857" y="26191"/>
                  </a:cubicBezTo>
                  <a:cubicBezTo>
                    <a:pt x="1448" y="33088"/>
                    <a:pt x="-5608" y="49064"/>
                    <a:pt x="6086" y="59014"/>
                  </a:cubicBezTo>
                  <a:cubicBezTo>
                    <a:pt x="8782" y="61313"/>
                    <a:pt x="26144" y="64485"/>
                    <a:pt x="33835" y="65079"/>
                  </a:cubicBezTo>
                  <a:close/>
                </a:path>
              </a:pathLst>
            </a:custGeom>
            <a:solidFill>
              <a:srgbClr val="FFAA93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87f5c27f-9fa7-4ce3-bdee-a69a2d49f5c3" id="190" name="任意多边形 49">
              <a:extLst>
                <a:ext uri="{FF2B5EF4-FFF2-40B4-BE49-F238E27FC236}">
                  <a16:creationId id="{81B6CA0C-DA36-431E-AE4E-B23A6F226DCB}"/>
                </a:ext>
              </a:extLst>
            </p:cNvPr>
            <p:cNvSpPr/>
            <p:nvPr/>
          </p:nvSpPr>
          <p:spPr>
            <a:xfrm flipH="true" flipV="false">
              <a:off x="3496772" y="4819952"/>
              <a:ext cx="24302" cy="26550"/>
            </a:xfrm>
            <a:custGeom>
              <a:avLst/>
              <a:gdLst>
                <a:gd fmla="*/ 7502 w 33417" name="connsiteX0"/>
                <a:gd fmla="*/ 67 h 36509" name="connsiteY0"/>
                <a:gd fmla="*/ 6313 w 33417" name="connsiteX1"/>
                <a:gd fmla="*/ 15924 h 36509" name="connsiteY1"/>
                <a:gd fmla="*/ -386 w 33417" name="connsiteX2"/>
                <a:gd fmla="*/ 32930 h 36509" name="connsiteY2"/>
                <a:gd fmla="*/ 33031 w 33417" name="connsiteX3"/>
                <a:gd fmla="*/ 36577 h 36509" name="connsiteY3"/>
                <a:gd fmla="*/ 32437 w 33417" name="connsiteX4"/>
                <a:gd fmla="*/ 1336 h 36509" name="connsiteY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b="b" l="l" r="r" t="t"/>
              <a:pathLst>
                <a:path h="36509" w="33417">
                  <a:moveTo>
                    <a:pt x="7502" y="67"/>
                  </a:moveTo>
                  <a:cubicBezTo>
                    <a:pt x="7871" y="5383"/>
                    <a:pt x="7467" y="10723"/>
                    <a:pt x="6313" y="15924"/>
                  </a:cubicBezTo>
                  <a:cubicBezTo>
                    <a:pt x="4490" y="21394"/>
                    <a:pt x="-386" y="32930"/>
                    <a:pt x="-386" y="32930"/>
                  </a:cubicBezTo>
                  <a:lnTo>
                    <a:pt x="33031" y="36577"/>
                  </a:lnTo>
                  <a:cubicBezTo>
                    <a:pt x="31747" y="24875"/>
                    <a:pt x="31549" y="13078"/>
                    <a:pt x="32437" y="1336"/>
                  </a:cubicBezTo>
                  <a:close/>
                </a:path>
              </a:pathLst>
            </a:custGeom>
            <a:solidFill>
              <a:srgbClr val="FFAA93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5690775a-d6f1-42f3-b1eb-10f6a6e41118" id="191" name="任意多边形 50">
              <a:extLst>
                <a:ext uri="{FF2B5EF4-FFF2-40B4-BE49-F238E27FC236}">
                  <a16:creationId id="{BC55C3EC-D33A-4CC4-AFB7-C63353DCC656}"/>
                </a:ext>
              </a:extLst>
            </p:cNvPr>
            <p:cNvSpPr/>
            <p:nvPr/>
          </p:nvSpPr>
          <p:spPr>
            <a:xfrm flipH="true" flipV="false">
              <a:off x="3475555" y="4758471"/>
              <a:ext cx="55354" cy="69343"/>
            </a:xfrm>
            <a:custGeom>
              <a:avLst/>
              <a:gdLst>
                <a:gd fmla="*/ 11908 w 76116" name="connsiteX0"/>
                <a:gd fmla="*/ 10480 h 95353" name="connsiteY0"/>
                <a:gd fmla="*/ -222 w 76116" name="connsiteX1"/>
                <a:gd fmla="*/ 25663 h 95353" name="connsiteY1"/>
                <a:gd fmla="*/ 9490 w 76116" name="connsiteX2"/>
                <a:gd fmla="*/ 39022 h 95353" name="connsiteY2"/>
                <a:gd fmla="*/ 13137 w 76116" name="connsiteX3"/>
                <a:gd fmla="*/ 45127 h 95353" name="connsiteY3"/>
                <a:gd fmla="*/ 22255 w 76116" name="connsiteX4"/>
                <a:gd fmla="*/ 41480 h 95353" name="connsiteY4"/>
                <a:gd fmla="*/ 27725 w 76116" name="connsiteX5"/>
                <a:gd fmla="*/ 53610 h 95353" name="connsiteY5"/>
                <a:gd fmla="*/ 14366 w 76116" name="connsiteX6"/>
                <a:gd fmla="*/ 59081 h 95353" name="connsiteY6"/>
                <a:gd fmla="*/ 12543 w 76116" name="connsiteX7"/>
                <a:gd fmla="*/ 74937 h 95353" name="connsiteY7"/>
                <a:gd fmla="*/ 21026 w 76116" name="connsiteX8"/>
                <a:gd fmla="*/ 90794 h 95353" name="connsiteY8"/>
                <a:gd fmla="*/ 45960 w 76116" name="connsiteX9"/>
                <a:gd fmla="*/ 94441 h 95353" name="connsiteY9"/>
                <a:gd fmla="*/ 69071 w 76116" name="connsiteX10"/>
                <a:gd fmla="*/ 73748 h 95353" name="connsiteY10"/>
                <a:gd fmla="*/ 73313 w 76116" name="connsiteX11"/>
                <a:gd fmla="*/ 25147 h 95353" name="connsiteY11"/>
                <a:gd fmla="*/ 49528 w 76116" name="connsiteX12"/>
                <a:gd fmla="*/ 2037 h 95353" name="connsiteY12"/>
                <a:gd fmla="*/ 31888 w 76116" name="connsiteX13"/>
                <a:gd fmla="*/ 213 h 95353" name="connsiteY13"/>
                <a:gd fmla="*/ 11908 w 76116" name="connsiteX14"/>
                <a:gd fmla="*/ 10480 h 95353" name="connsiteY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b="b" l="l" r="r" t="t"/>
              <a:pathLst>
                <a:path h="95353" w="76116">
                  <a:moveTo>
                    <a:pt x="11908" y="10480"/>
                  </a:moveTo>
                  <a:cubicBezTo>
                    <a:pt x="11908" y="10480"/>
                    <a:pt x="-2045" y="17774"/>
                    <a:pt x="-222" y="25663"/>
                  </a:cubicBezTo>
                  <a:cubicBezTo>
                    <a:pt x="1601" y="33551"/>
                    <a:pt x="9490" y="35375"/>
                    <a:pt x="9490" y="39022"/>
                  </a:cubicBezTo>
                  <a:cubicBezTo>
                    <a:pt x="9490" y="42669"/>
                    <a:pt x="10085" y="47545"/>
                    <a:pt x="13137" y="45127"/>
                  </a:cubicBezTo>
                  <a:cubicBezTo>
                    <a:pt x="16189" y="42709"/>
                    <a:pt x="17379" y="39656"/>
                    <a:pt x="22255" y="41480"/>
                  </a:cubicBezTo>
                  <a:cubicBezTo>
                    <a:pt x="27131" y="43303"/>
                    <a:pt x="31372" y="47545"/>
                    <a:pt x="27725" y="53610"/>
                  </a:cubicBezTo>
                  <a:cubicBezTo>
                    <a:pt x="24078" y="59675"/>
                    <a:pt x="19202" y="58486"/>
                    <a:pt x="14366" y="59081"/>
                  </a:cubicBezTo>
                  <a:cubicBezTo>
                    <a:pt x="9530" y="59675"/>
                    <a:pt x="11314" y="71250"/>
                    <a:pt x="12543" y="74937"/>
                  </a:cubicBezTo>
                  <a:cubicBezTo>
                    <a:pt x="13771" y="78624"/>
                    <a:pt x="21026" y="87107"/>
                    <a:pt x="21026" y="90794"/>
                  </a:cubicBezTo>
                  <a:cubicBezTo>
                    <a:pt x="21026" y="94480"/>
                    <a:pt x="41084" y="96859"/>
                    <a:pt x="45960" y="94441"/>
                  </a:cubicBezTo>
                  <a:cubicBezTo>
                    <a:pt x="55403" y="89775"/>
                    <a:pt x="63391" y="82620"/>
                    <a:pt x="69071" y="73748"/>
                  </a:cubicBezTo>
                  <a:cubicBezTo>
                    <a:pt x="75136" y="62807"/>
                    <a:pt x="78189" y="34106"/>
                    <a:pt x="73313" y="25147"/>
                  </a:cubicBezTo>
                  <a:cubicBezTo>
                    <a:pt x="68437" y="16188"/>
                    <a:pt x="56307" y="3860"/>
                    <a:pt x="49528" y="2037"/>
                  </a:cubicBezTo>
                  <a:cubicBezTo>
                    <a:pt x="43804" y="372"/>
                    <a:pt x="37830" y="-243"/>
                    <a:pt x="31888" y="213"/>
                  </a:cubicBezTo>
                  <a:cubicBezTo>
                    <a:pt x="28320" y="728"/>
                    <a:pt x="19202" y="8657"/>
                    <a:pt x="11908" y="10480"/>
                  </a:cubicBezTo>
                  <a:close/>
                </a:path>
              </a:pathLst>
            </a:custGeom>
            <a:solidFill>
              <a:srgbClr val="020202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f0e8a38b-a571-483d-8990-4ba81e6d66fb" id="192" name="任意多边形 51">
              <a:extLst>
                <a:ext uri="{FF2B5EF4-FFF2-40B4-BE49-F238E27FC236}">
                  <a16:creationId id="{328645FA-0B8B-47F2-AE7A-D75F42E515B9}"/>
                </a:ext>
              </a:extLst>
            </p:cNvPr>
            <p:cNvSpPr/>
            <p:nvPr/>
          </p:nvSpPr>
          <p:spPr>
            <a:xfrm flipH="true" flipV="false">
              <a:off x="3600707" y="5175522"/>
              <a:ext cx="59805" cy="29081"/>
            </a:xfrm>
            <a:custGeom>
              <a:avLst/>
              <a:gdLst>
                <a:gd fmla="*/ 81348 w 82237" name="connsiteX0"/>
                <a:gd fmla="*/ 1772 h 39989" name="connsiteY0"/>
                <a:gd fmla="*/ 78811 w 82237" name="connsiteX1"/>
                <a:gd fmla="*/ 38083 h 39989" name="connsiteY1"/>
                <a:gd fmla="*/ 56295 w 82237" name="connsiteX2"/>
                <a:gd fmla="*/ 37727 h 39989" name="connsiteY2"/>
                <a:gd fmla="*/ 50468 w 82237" name="connsiteX3"/>
                <a:gd fmla="*/ 33762 h 39989" name="connsiteY3"/>
                <a:gd fmla="*/ 36672 w 82237" name="connsiteX4"/>
                <a:gd fmla="*/ 39511 h 39989" name="connsiteY4"/>
                <a:gd fmla="*/ 3849 w 82237" name="connsiteX5"/>
                <a:gd fmla="*/ 38400 h 39989" name="connsiteY5"/>
                <a:gd fmla="*/ 1312 w 82237" name="connsiteX6"/>
                <a:gd fmla="*/ 30908 h 39989" name="connsiteY6"/>
                <a:gd fmla="*/ 26286 w 82237" name="connsiteX7"/>
                <a:gd fmla="*/ 22306 h 39989" name="connsiteY7"/>
                <a:gd fmla="*/ 60973 w 82237" name="connsiteX8"/>
                <a:gd fmla="*/ 67 h 39989" name="connsiteY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b="b" l="l" r="r" t="t"/>
              <a:pathLst>
                <a:path h="39989" w="82237">
                  <a:moveTo>
                    <a:pt x="81348" y="1772"/>
                  </a:moveTo>
                  <a:cubicBezTo>
                    <a:pt x="81348" y="1772"/>
                    <a:pt x="83528" y="31701"/>
                    <a:pt x="78811" y="38083"/>
                  </a:cubicBezTo>
                  <a:cubicBezTo>
                    <a:pt x="78811" y="38083"/>
                    <a:pt x="59228" y="39154"/>
                    <a:pt x="56295" y="37727"/>
                  </a:cubicBezTo>
                  <a:cubicBezTo>
                    <a:pt x="53361" y="36300"/>
                    <a:pt x="52331" y="32573"/>
                    <a:pt x="50468" y="33762"/>
                  </a:cubicBezTo>
                  <a:cubicBezTo>
                    <a:pt x="48604" y="34952"/>
                    <a:pt x="51340" y="38718"/>
                    <a:pt x="36672" y="39511"/>
                  </a:cubicBezTo>
                  <a:cubicBezTo>
                    <a:pt x="22005" y="40303"/>
                    <a:pt x="6743" y="40462"/>
                    <a:pt x="3849" y="38400"/>
                  </a:cubicBezTo>
                  <a:cubicBezTo>
                    <a:pt x="955" y="36339"/>
                    <a:pt x="-2533" y="33723"/>
                    <a:pt x="1312" y="30908"/>
                  </a:cubicBezTo>
                  <a:cubicBezTo>
                    <a:pt x="5157" y="28094"/>
                    <a:pt x="17169" y="27777"/>
                    <a:pt x="26286" y="22306"/>
                  </a:cubicBezTo>
                  <a:cubicBezTo>
                    <a:pt x="35404" y="16835"/>
                    <a:pt x="56612" y="1574"/>
                    <a:pt x="60973" y="67"/>
                  </a:cubicBezTo>
                  <a:close/>
                </a:path>
              </a:pathLst>
            </a:custGeom>
            <a:solidFill>
              <a:srgbClr val="020202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967fb85c-fe81-4e00-a55e-f534ddea6147" id="193" name="任意多边形 52">
              <a:extLst>
                <a:ext uri="{FF2B5EF4-FFF2-40B4-BE49-F238E27FC236}">
                  <a16:creationId id="{B91679EB-8197-4A03-8638-461BEB717DA0}"/>
                </a:ext>
              </a:extLst>
            </p:cNvPr>
            <p:cNvSpPr/>
            <p:nvPr/>
          </p:nvSpPr>
          <p:spPr>
            <a:xfrm flipH="true" flipV="false">
              <a:off x="3478007" y="5174254"/>
              <a:ext cx="58736" cy="30263"/>
            </a:xfrm>
            <a:custGeom>
              <a:avLst/>
              <a:gdLst>
                <a:gd fmla="*/ 76182 w 80767" name="connsiteX0"/>
                <a:gd fmla="*/ 67 h 41614" name="connsiteY0"/>
                <a:gd fmla="*/ 78799 w 80767" name="connsiteX1"/>
                <a:gd fmla="*/ 39709 h 41614" name="connsiteY1"/>
                <a:gd fmla="*/ 56282 w 80767" name="connsiteX2"/>
                <a:gd fmla="*/ 39352 h 41614" name="connsiteY2"/>
                <a:gd fmla="*/ 50495 w 80767" name="connsiteX3"/>
                <a:gd fmla="*/ 35388 h 41614" name="connsiteY3"/>
                <a:gd fmla="*/ 36660 w 80767" name="connsiteX4"/>
                <a:gd fmla="*/ 41136 h 41614" name="connsiteY4"/>
                <a:gd fmla="*/ 3836 w 80767" name="connsiteX5"/>
                <a:gd fmla="*/ 40026 h 41614" name="connsiteY5"/>
                <a:gd fmla="*/ 1339 w 80767" name="connsiteX6"/>
                <a:gd fmla="*/ 32534 h 41614" name="connsiteY6"/>
                <a:gd fmla="*/ 26313 w 80767" name="connsiteX7"/>
                <a:gd fmla="*/ 23931 h 41614" name="connsiteY7"/>
                <a:gd fmla="*/ 58026 w 80767" name="connsiteX8"/>
                <a:gd fmla="*/ 1970 h 41614" name="connsiteY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b="b" l="l" r="r" t="t"/>
              <a:pathLst>
                <a:path h="41614" w="80767">
                  <a:moveTo>
                    <a:pt x="76182" y="67"/>
                  </a:moveTo>
                  <a:cubicBezTo>
                    <a:pt x="76182" y="67"/>
                    <a:pt x="83516" y="33366"/>
                    <a:pt x="78799" y="39709"/>
                  </a:cubicBezTo>
                  <a:cubicBezTo>
                    <a:pt x="78799" y="39709"/>
                    <a:pt x="59216" y="40779"/>
                    <a:pt x="56282" y="39352"/>
                  </a:cubicBezTo>
                  <a:cubicBezTo>
                    <a:pt x="53349" y="37925"/>
                    <a:pt x="52318" y="34198"/>
                    <a:pt x="50495" y="35388"/>
                  </a:cubicBezTo>
                  <a:cubicBezTo>
                    <a:pt x="48671" y="36577"/>
                    <a:pt x="51367" y="40343"/>
                    <a:pt x="36660" y="41136"/>
                  </a:cubicBezTo>
                  <a:cubicBezTo>
                    <a:pt x="21953" y="41929"/>
                    <a:pt x="6730" y="42087"/>
                    <a:pt x="3836" y="40026"/>
                  </a:cubicBezTo>
                  <a:cubicBezTo>
                    <a:pt x="943" y="37964"/>
                    <a:pt x="-2546" y="35348"/>
                    <a:pt x="1339" y="32534"/>
                  </a:cubicBezTo>
                  <a:cubicBezTo>
                    <a:pt x="5224" y="29719"/>
                    <a:pt x="17394" y="29402"/>
                    <a:pt x="26313" y="23931"/>
                  </a:cubicBezTo>
                  <a:cubicBezTo>
                    <a:pt x="35232" y="18461"/>
                    <a:pt x="54062" y="7282"/>
                    <a:pt x="58026" y="1970"/>
                  </a:cubicBezTo>
                  <a:close/>
                </a:path>
              </a:pathLst>
            </a:custGeom>
            <a:solidFill>
              <a:srgbClr val="020202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d3adf36b-ba0f-4105-aff4-acde9596b227" id="194" name="任意多边形 53">
              <a:extLst>
                <a:ext uri="{FF2B5EF4-FFF2-40B4-BE49-F238E27FC236}">
                  <a16:creationId id="{82C5EA7A-D530-4D5B-B866-D2E485B94B1E}"/>
                </a:ext>
              </a:extLst>
            </p:cNvPr>
            <p:cNvSpPr/>
            <p:nvPr/>
          </p:nvSpPr>
          <p:spPr>
            <a:xfrm flipH="true" flipV="false">
              <a:off x="3476131" y="4960376"/>
              <a:ext cx="145813" cy="222701"/>
            </a:xfrm>
            <a:custGeom>
              <a:avLst/>
              <a:gdLst>
                <a:gd fmla="*/ 79174 w 200506" name="connsiteX0"/>
                <a:gd fmla="*/ 67 h 306232" name="connsiteY0"/>
                <a:gd fmla="*/ 50791 w 200506" name="connsiteX1"/>
                <a:gd fmla="*/ 69797 h 306232" name="connsiteY1"/>
                <a:gd fmla="*/ 19078 w 200506" name="connsiteX2"/>
                <a:gd fmla="*/ 150031 h 306232" name="connsiteY2"/>
                <a:gd fmla="*/ 4489 w 200506" name="connsiteX3"/>
                <a:gd fmla="*/ 288776 h 306232" name="connsiteY3"/>
                <a:gd fmla="*/ -386 w 200506" name="connsiteX4"/>
                <a:gd fmla="*/ 301739 h 306232" name="connsiteY4"/>
                <a:gd fmla="*/ 31327 w 200506" name="connsiteX5"/>
                <a:gd fmla="*/ 302532 h 306232" name="connsiteY5"/>
                <a:gd fmla="*/ 41872 w 200506" name="connsiteX6"/>
                <a:gd fmla="*/ 257975 h 306232" name="connsiteY6"/>
                <a:gd fmla="*/ 59710 w 200506" name="connsiteX7"/>
                <a:gd fmla="*/ 189871 h 306232" name="connsiteY7"/>
                <a:gd fmla="*/ 64586 w 200506" name="connsiteX8"/>
                <a:gd fmla="*/ 161527 h 306232" name="connsiteY8"/>
                <a:gd fmla="*/ 114019 w 200506" name="connsiteX9"/>
                <a:gd fmla="*/ 99131 h 306232" name="connsiteY9"/>
                <a:gd fmla="*/ 119687 w 200506" name="connsiteX10"/>
                <a:gd fmla="*/ 88587 h 306232" name="connsiteY10"/>
                <a:gd fmla="*/ 121313 w 200506" name="connsiteX11"/>
                <a:gd fmla="*/ 178533 h 306232" name="connsiteY11"/>
                <a:gd fmla="*/ 145613 w 200506" name="connsiteX12"/>
                <a:gd fmla="*/ 241960 h 306232" name="connsiteY12"/>
                <a:gd fmla="*/ 173362 w 200506" name="connsiteX13"/>
                <a:gd fmla="*/ 301105 h 306232" name="connsiteY13"/>
                <a:gd fmla="*/ 200120 w 200506" name="connsiteX14"/>
                <a:gd fmla="*/ 298686 h 306232" name="connsiteY14"/>
                <a:gd fmla="*/ 190408 w 200506" name="connsiteX15"/>
                <a:gd fmla="*/ 233040 h 306232" name="connsiteY15"/>
                <a:gd fmla="*/ 170944 w 200506" name="connsiteX16"/>
                <a:gd fmla="*/ 169019 h 306232" name="connsiteY16"/>
                <a:gd fmla="*/ 170112 w 200506" name="connsiteX17"/>
                <a:gd fmla="*/ 124422 h 306232" name="connsiteY17"/>
                <a:gd fmla="*/ 178238 w 200506" name="connsiteX18"/>
                <a:gd fmla="*/ 74197 h 306232" name="connsiteY18"/>
                <a:gd fmla="*/ 169319 w 200506" name="connsiteX19"/>
                <a:gd fmla="*/ 5300 h 306232" name="connsiteY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b="b" l="l" r="r" t="t"/>
              <a:pathLst>
                <a:path h="306232" w="200506">
                  <a:moveTo>
                    <a:pt x="79174" y="67"/>
                  </a:moveTo>
                  <a:cubicBezTo>
                    <a:pt x="79174" y="67"/>
                    <a:pt x="60503" y="48707"/>
                    <a:pt x="50791" y="69797"/>
                  </a:cubicBezTo>
                  <a:cubicBezTo>
                    <a:pt x="41079" y="90886"/>
                    <a:pt x="24865" y="132192"/>
                    <a:pt x="19078" y="150031"/>
                  </a:cubicBezTo>
                  <a:cubicBezTo>
                    <a:pt x="13290" y="167870"/>
                    <a:pt x="6115" y="281323"/>
                    <a:pt x="4489" y="288776"/>
                  </a:cubicBezTo>
                  <a:cubicBezTo>
                    <a:pt x="3455" y="293295"/>
                    <a:pt x="1814" y="297656"/>
                    <a:pt x="-386" y="301739"/>
                  </a:cubicBezTo>
                  <a:cubicBezTo>
                    <a:pt x="-386" y="301739"/>
                    <a:pt x="23914" y="311451"/>
                    <a:pt x="31327" y="302532"/>
                  </a:cubicBezTo>
                  <a:cubicBezTo>
                    <a:pt x="33753" y="287444"/>
                    <a:pt x="37277" y="272551"/>
                    <a:pt x="41872" y="257975"/>
                  </a:cubicBezTo>
                  <a:cubicBezTo>
                    <a:pt x="48373" y="239343"/>
                    <a:pt x="58917" y="207709"/>
                    <a:pt x="59710" y="189871"/>
                  </a:cubicBezTo>
                  <a:cubicBezTo>
                    <a:pt x="60503" y="172032"/>
                    <a:pt x="61335" y="165570"/>
                    <a:pt x="64586" y="161527"/>
                  </a:cubicBezTo>
                  <a:cubicBezTo>
                    <a:pt x="67837" y="157484"/>
                    <a:pt x="109143" y="106425"/>
                    <a:pt x="114019" y="99131"/>
                  </a:cubicBezTo>
                  <a:cubicBezTo>
                    <a:pt x="116401" y="95905"/>
                    <a:pt x="118312" y="92357"/>
                    <a:pt x="119687" y="88587"/>
                  </a:cubicBezTo>
                  <a:cubicBezTo>
                    <a:pt x="119687" y="88587"/>
                    <a:pt x="118855" y="166403"/>
                    <a:pt x="121313" y="178533"/>
                  </a:cubicBezTo>
                  <a:cubicBezTo>
                    <a:pt x="123771" y="190663"/>
                    <a:pt x="135068" y="215003"/>
                    <a:pt x="145613" y="241960"/>
                  </a:cubicBezTo>
                  <a:cubicBezTo>
                    <a:pt x="156158" y="268916"/>
                    <a:pt x="173362" y="301105"/>
                    <a:pt x="173362" y="301105"/>
                  </a:cubicBezTo>
                  <a:cubicBezTo>
                    <a:pt x="173362" y="301105"/>
                    <a:pt x="198495" y="305980"/>
                    <a:pt x="200120" y="298686"/>
                  </a:cubicBezTo>
                  <a:cubicBezTo>
                    <a:pt x="200120" y="298686"/>
                    <a:pt x="192826" y="254129"/>
                    <a:pt x="190408" y="233040"/>
                  </a:cubicBezTo>
                  <a:cubicBezTo>
                    <a:pt x="187990" y="211951"/>
                    <a:pt x="173362" y="184400"/>
                    <a:pt x="170944" y="169019"/>
                  </a:cubicBezTo>
                  <a:cubicBezTo>
                    <a:pt x="168526" y="153638"/>
                    <a:pt x="169319" y="143886"/>
                    <a:pt x="170112" y="124422"/>
                  </a:cubicBezTo>
                  <a:cubicBezTo>
                    <a:pt x="170904" y="104959"/>
                    <a:pt x="174987" y="82284"/>
                    <a:pt x="178238" y="74197"/>
                  </a:cubicBezTo>
                  <a:cubicBezTo>
                    <a:pt x="181489" y="66110"/>
                    <a:pt x="179863" y="22306"/>
                    <a:pt x="169319" y="5300"/>
                  </a:cubicBezTo>
                  <a:close/>
                </a:path>
              </a:pathLst>
            </a:custGeom>
            <a:solidFill>
              <a:srgbClr val="020202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9ef5b5c1-1b9c-4ee0-b4f7-9cd475800068" id="195" name="任意多边形 54">
              <a:extLst>
                <a:ext uri="{FF2B5EF4-FFF2-40B4-BE49-F238E27FC236}">
                  <a16:creationId id="{26EF0F65-24AA-4416-9650-C762962D1D86}"/>
                </a:ext>
              </a:extLst>
            </p:cNvPr>
            <p:cNvSpPr/>
            <p:nvPr/>
          </p:nvSpPr>
          <p:spPr>
            <a:xfrm flipH="true" flipV="false">
              <a:off x="3629382" y="4820728"/>
              <a:ext cx="32542" cy="41869"/>
            </a:xfrm>
            <a:custGeom>
              <a:avLst/>
              <a:gdLst>
                <a:gd fmla="*/ 44362 w 44748" name="connsiteX0"/>
                <a:gd fmla="*/ 51685 h 57573" name="connsiteY0"/>
                <a:gd fmla="*/ 41429 w 44748" name="connsiteX1"/>
                <a:gd fmla="*/ 38207 h 57573" name="connsiteY1"/>
                <a:gd fmla="*/ 40834 w 44748" name="connsiteX2"/>
                <a:gd fmla="*/ 15413 h 57573" name="connsiteY2"/>
                <a:gd fmla="*/ 35602 w 44748" name="connsiteX3"/>
                <a:gd fmla="*/ 6613 h 57573" name="connsiteY3"/>
                <a:gd fmla="*/ 32073 w 44748" name="connsiteX4"/>
                <a:gd fmla="*/ 20091 h 57573" name="connsiteY4"/>
                <a:gd fmla="*/ 32073 w 44748" name="connsiteX5"/>
                <a:gd fmla="*/ 26513 h 57573" name="connsiteY5"/>
                <a:gd fmla="*/ 13918 w 44748" name="connsiteX6"/>
                <a:gd fmla="*/ 4869 h 57573" name="connsiteY6"/>
                <a:gd fmla="*/ 479 w 44748" name="connsiteX7"/>
                <a:gd fmla="*/ 4869 h 57573" name="connsiteY7"/>
                <a:gd fmla="*/ 5157 w 44748" name="connsiteX8"/>
                <a:gd fmla="*/ 30596 h 57573" name="connsiteY8"/>
                <a:gd fmla="*/ 29735 w 44748" name="connsiteX9"/>
                <a:gd fmla="*/ 57512 h 57573" name="connsiteY9"/>
                <a:gd fmla="*/ 44362 w 44748" name="connsiteX10"/>
                <a:gd fmla="*/ 51685 h 57573" name="connsiteY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b="b" l="l" r="r" t="t"/>
              <a:pathLst>
                <a:path h="57573" w="44748">
                  <a:moveTo>
                    <a:pt x="44362" y="51685"/>
                  </a:moveTo>
                  <a:cubicBezTo>
                    <a:pt x="42348" y="47483"/>
                    <a:pt x="41346" y="42869"/>
                    <a:pt x="41429" y="38207"/>
                  </a:cubicBezTo>
                  <a:cubicBezTo>
                    <a:pt x="41429" y="30041"/>
                    <a:pt x="39685" y="22985"/>
                    <a:pt x="40834" y="15413"/>
                  </a:cubicBezTo>
                  <a:cubicBezTo>
                    <a:pt x="41984" y="7842"/>
                    <a:pt x="37940" y="3521"/>
                    <a:pt x="35602" y="6613"/>
                  </a:cubicBezTo>
                  <a:cubicBezTo>
                    <a:pt x="33346" y="10751"/>
                    <a:pt x="32137" y="15378"/>
                    <a:pt x="32073" y="20091"/>
                  </a:cubicBezTo>
                  <a:lnTo>
                    <a:pt x="32073" y="26513"/>
                  </a:lnTo>
                  <a:cubicBezTo>
                    <a:pt x="32073" y="26513"/>
                    <a:pt x="17446" y="13629"/>
                    <a:pt x="13918" y="4869"/>
                  </a:cubicBezTo>
                  <a:cubicBezTo>
                    <a:pt x="10390" y="-3892"/>
                    <a:pt x="3413" y="1340"/>
                    <a:pt x="479" y="4869"/>
                  </a:cubicBezTo>
                  <a:cubicBezTo>
                    <a:pt x="-2454" y="8397"/>
                    <a:pt x="2818" y="25918"/>
                    <a:pt x="5157" y="30596"/>
                  </a:cubicBezTo>
                  <a:cubicBezTo>
                    <a:pt x="7496" y="35274"/>
                    <a:pt x="27990" y="56363"/>
                    <a:pt x="29735" y="57512"/>
                  </a:cubicBezTo>
                  <a:cubicBezTo>
                    <a:pt x="31479" y="58662"/>
                    <a:pt x="44362" y="51685"/>
                    <a:pt x="44362" y="51685"/>
                  </a:cubicBezTo>
                  <a:close/>
                </a:path>
              </a:pathLst>
            </a:custGeom>
            <a:solidFill>
              <a:srgbClr val="FFAA93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16874802-5886-4a48-977e-27b75ea6724c" id="196" name="任意多边形 55">
              <a:extLst>
                <a:ext uri="{FF2B5EF4-FFF2-40B4-BE49-F238E27FC236}">
                  <a16:creationId id="{D614A6A1-3482-4608-ABB4-0605AC7B6956}"/>
                </a:ext>
              </a:extLst>
            </p:cNvPr>
            <p:cNvSpPr/>
            <p:nvPr/>
          </p:nvSpPr>
          <p:spPr>
            <a:xfrm flipH="true" flipV="false">
              <a:off x="3473165" y="4837231"/>
              <a:ext cx="169276" cy="135872"/>
            </a:xfrm>
            <a:custGeom>
              <a:avLst/>
              <a:gdLst>
                <a:gd fmla="*/ 178674 w 232769" name="connsiteX0"/>
                <a:gd fmla="*/ 1639 h 186836" name="connsiteY0"/>
                <a:gd fmla="*/ 135703 w 232769" name="connsiteX1"/>
                <a:gd fmla="*/ 4097 h 186836" name="connsiteY1"/>
                <a:gd fmla="*/ 70057 w 232769" name="connsiteX2"/>
                <a:gd fmla="*/ 51072 h 186836" name="connsiteY2"/>
                <a:gd fmla="*/ 52218 w 232769" name="connsiteX3"/>
                <a:gd fmla="*/ 60824 h 186836" name="connsiteY3"/>
                <a:gd fmla="*/ 18324 w 232769" name="connsiteX4"/>
                <a:gd fmla="*/ 21737 h 186836" name="connsiteY4"/>
                <a:gd fmla="*/ -386 w 232769" name="connsiteX5"/>
                <a:gd fmla="*/ 30498 h 186836" name="connsiteY5"/>
                <a:gd fmla="*/ 38264 w 232769" name="connsiteX6"/>
                <a:gd fmla="*/ 91229 h 186836" name="connsiteY6"/>
                <a:gd fmla="*/ 64982 w 232769" name="connsiteX7"/>
                <a:gd fmla="*/ 103359 h 186836" name="connsiteY7"/>
                <a:gd fmla="*/ 108588 w 232769" name="connsiteX8"/>
                <a:gd fmla="*/ 79574 h 186836" name="connsiteY8"/>
                <a:gd fmla="*/ 102126 w 232769" name="connsiteX9"/>
                <a:gd fmla="*/ 111287 h 186836" name="connsiteY9"/>
                <a:gd fmla="*/ 99470 w 232769" name="connsiteX10"/>
                <a:gd fmla="*/ 133645 h 186836" name="connsiteY10"/>
                <a:gd fmla="*/ 101928 w 232769" name="connsiteX11"/>
                <a:gd fmla="*/ 173286 h 186836" name="connsiteY11"/>
                <a:gd fmla="*/ 149934 w 232769" name="connsiteX12"/>
                <a:gd fmla="*/ 186051 h 186836" name="connsiteY12"/>
                <a:gd fmla="*/ 199763 w 232769" name="connsiteX13"/>
                <a:gd fmla="*/ 183593 h 186836" name="connsiteY13"/>
                <a:gd fmla="*/ 207057 w 232769" name="connsiteX14"/>
                <a:gd fmla="*/ 173286 h 186836" name="connsiteY14"/>
                <a:gd fmla="*/ 229574 w 232769" name="connsiteX15"/>
                <a:gd fmla="*/ 108235 h 186836" name="connsiteY15"/>
                <a:gd fmla="*/ 229574 w 232769" name="connsiteX16"/>
                <a:gd fmla="*/ 28001 h 186836" name="connsiteY16"/>
                <a:gd fmla="*/ 213162 w 232769" name="connsiteX17"/>
                <a:gd fmla="*/ 8537 h 186836" name="connsiteY17"/>
                <a:gd fmla="*/ 199169 w 232769" name="connsiteX18"/>
                <a:gd fmla="*/ 6119 h 186836" name="connsiteY18"/>
                <a:gd fmla="*/ 178674 w 232769" name="connsiteX19"/>
                <a:gd fmla="*/ 1639 h 186836" name="connsiteY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b="b" l="l" r="r" t="t"/>
              <a:pathLst>
                <a:path h="186836" w="232769">
                  <a:moveTo>
                    <a:pt x="178674" y="1639"/>
                  </a:moveTo>
                  <a:cubicBezTo>
                    <a:pt x="178674" y="1639"/>
                    <a:pt x="149498" y="-3197"/>
                    <a:pt x="135703" y="4097"/>
                  </a:cubicBezTo>
                  <a:cubicBezTo>
                    <a:pt x="121907" y="11391"/>
                    <a:pt x="83019" y="43738"/>
                    <a:pt x="70057" y="51072"/>
                  </a:cubicBezTo>
                  <a:cubicBezTo>
                    <a:pt x="57094" y="58406"/>
                    <a:pt x="52218" y="60824"/>
                    <a:pt x="52218" y="60824"/>
                  </a:cubicBezTo>
                  <a:lnTo>
                    <a:pt x="18324" y="21737"/>
                  </a:lnTo>
                  <a:lnTo>
                    <a:pt x="-386" y="30498"/>
                  </a:lnTo>
                  <a:cubicBezTo>
                    <a:pt x="-386" y="30498"/>
                    <a:pt x="29741" y="77235"/>
                    <a:pt x="38264" y="91229"/>
                  </a:cubicBezTo>
                  <a:cubicBezTo>
                    <a:pt x="46787" y="105222"/>
                    <a:pt x="56499" y="107601"/>
                    <a:pt x="64982" y="103359"/>
                  </a:cubicBezTo>
                  <a:cubicBezTo>
                    <a:pt x="73466" y="99117"/>
                    <a:pt x="107557" y="81477"/>
                    <a:pt x="108588" y="79574"/>
                  </a:cubicBezTo>
                  <a:cubicBezTo>
                    <a:pt x="109420" y="78385"/>
                    <a:pt x="105099" y="94915"/>
                    <a:pt x="102126" y="111287"/>
                  </a:cubicBezTo>
                  <a:cubicBezTo>
                    <a:pt x="100652" y="118657"/>
                    <a:pt x="99764" y="126133"/>
                    <a:pt x="99470" y="133645"/>
                  </a:cubicBezTo>
                  <a:cubicBezTo>
                    <a:pt x="99157" y="146905"/>
                    <a:pt x="99982" y="160165"/>
                    <a:pt x="101928" y="173286"/>
                  </a:cubicBezTo>
                  <a:cubicBezTo>
                    <a:pt x="103117" y="176934"/>
                    <a:pt x="134117" y="184228"/>
                    <a:pt x="149934" y="186051"/>
                  </a:cubicBezTo>
                  <a:cubicBezTo>
                    <a:pt x="165751" y="187875"/>
                    <a:pt x="194927" y="186646"/>
                    <a:pt x="199763" y="183593"/>
                  </a:cubicBezTo>
                  <a:cubicBezTo>
                    <a:pt x="204600" y="180541"/>
                    <a:pt x="204045" y="182999"/>
                    <a:pt x="207057" y="173286"/>
                  </a:cubicBezTo>
                  <a:cubicBezTo>
                    <a:pt x="210070" y="163574"/>
                    <a:pt x="224698" y="139235"/>
                    <a:pt x="229574" y="108235"/>
                  </a:cubicBezTo>
                  <a:cubicBezTo>
                    <a:pt x="234450" y="77235"/>
                    <a:pt x="231992" y="36484"/>
                    <a:pt x="229574" y="28001"/>
                  </a:cubicBezTo>
                  <a:cubicBezTo>
                    <a:pt x="227155" y="19517"/>
                    <a:pt x="219227" y="10360"/>
                    <a:pt x="213162" y="8537"/>
                  </a:cubicBezTo>
                  <a:cubicBezTo>
                    <a:pt x="208580" y="7312"/>
                    <a:pt x="203898" y="6503"/>
                    <a:pt x="199169" y="6119"/>
                  </a:cubicBezTo>
                  <a:cubicBezTo>
                    <a:pt x="192481" y="4025"/>
                    <a:pt x="185623" y="2527"/>
                    <a:pt x="178674" y="1639"/>
                  </a:cubicBezTo>
                  <a:close/>
                </a:path>
              </a:pathLst>
            </a:custGeom>
            <a:solidFill>
              <a:srgbClr val="18C3DA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7a014073-9941-4402-9f48-b5f0275b7c0b" id="197" name="任意多边形 56">
              <a:extLst>
                <a:ext uri="{FF2B5EF4-FFF2-40B4-BE49-F238E27FC236}">
                  <a16:creationId id="{F9B49A25-B0B1-44D8-9C82-296C653BCB43}"/>
                </a:ext>
              </a:extLst>
            </p:cNvPr>
            <p:cNvSpPr/>
            <p:nvPr/>
          </p:nvSpPr>
          <p:spPr>
            <a:xfrm flipH="true" flipV="false">
              <a:off x="3541600" y="4882078"/>
              <a:ext cx="28107" cy="52525"/>
            </a:xfrm>
            <a:custGeom>
              <a:avLst/>
              <a:gdLst>
                <a:gd fmla="*/ -386 w 38650" name="connsiteX0"/>
                <a:gd fmla="*/ 72294 h 72226" name="connsiteY0"/>
                <a:gd fmla="*/ 2269 w 38650" name="connsiteX1"/>
                <a:gd fmla="*/ 49936 h 72226" name="connsiteY1"/>
                <a:gd fmla="*/ 8731 w 38650" name="connsiteX2"/>
                <a:gd fmla="*/ 18223 h 72226" name="connsiteY2"/>
                <a:gd fmla="*/ 38264 w 38650" name="connsiteX3"/>
                <a:gd fmla="*/ 67 h 72226" name="connsiteY3"/>
                <a:gd fmla="*/ 24231 w 38650" name="connsiteX4"/>
                <a:gd fmla="*/ 39709 h 72226" name="connsiteY4"/>
                <a:gd fmla="*/ -386 w 38650" name="connsiteX5"/>
                <a:gd fmla="*/ 72294 h 72226" name="connsiteY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b="b" l="l" r="r" t="t"/>
              <a:pathLst>
                <a:path h="72226" w="38650">
                  <a:moveTo>
                    <a:pt x="-386" y="72294"/>
                  </a:moveTo>
                  <a:cubicBezTo>
                    <a:pt x="-93" y="64782"/>
                    <a:pt x="795" y="57305"/>
                    <a:pt x="2269" y="49936"/>
                  </a:cubicBezTo>
                  <a:cubicBezTo>
                    <a:pt x="5243" y="33524"/>
                    <a:pt x="9564" y="16994"/>
                    <a:pt x="8731" y="18223"/>
                  </a:cubicBezTo>
                  <a:lnTo>
                    <a:pt x="38264" y="67"/>
                  </a:lnTo>
                  <a:cubicBezTo>
                    <a:pt x="34573" y="13609"/>
                    <a:pt x="29884" y="26861"/>
                    <a:pt x="24231" y="39709"/>
                  </a:cubicBezTo>
                  <a:cubicBezTo>
                    <a:pt x="17718" y="51752"/>
                    <a:pt x="9417" y="62736"/>
                    <a:pt x="-386" y="72294"/>
                  </a:cubicBezTo>
                  <a:close/>
                </a:path>
              </a:pathLst>
            </a:custGeom>
            <a:solidFill>
              <a:srgbClr val="000000">
                <a:alpha val="22000"/>
              </a:srgbClr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6d268b5f-a3fd-42f6-becf-aec38b764f55" id="175" name="任意多边形 57">
              <a:extLst>
                <a:ext uri="{FF2B5EF4-FFF2-40B4-BE49-F238E27FC236}">
                  <a16:creationId id="{16B3A5D5-2CB3-41B7-81A5-33CC5DC09A73}"/>
                </a:ext>
              </a:extLst>
            </p:cNvPr>
            <p:cNvSpPr/>
            <p:nvPr/>
          </p:nvSpPr>
          <p:spPr>
            <a:xfrm flipH="true" flipV="false">
              <a:off x="2615228" y="4800233"/>
              <a:ext cx="20122" cy="28915"/>
            </a:xfrm>
            <a:custGeom>
              <a:avLst/>
              <a:gdLst>
                <a:gd fmla="*/ 7770 w 27669" name="connsiteX0"/>
                <a:gd fmla="*/ 0 h 39760" name="connsiteY0"/>
                <a:gd fmla="*/ 0 w 27669" name="connsiteX1"/>
                <a:gd fmla="*/ 24181 h 39760" name="connsiteY1"/>
                <a:gd fmla="*/ 3092 w 27669" name="connsiteX2"/>
                <a:gd fmla="*/ 39761 h 39760" name="connsiteY2"/>
                <a:gd fmla="*/ 17165 w 27669" name="connsiteX3"/>
                <a:gd fmla="*/ 38214 h 39760" name="connsiteY3"/>
                <a:gd fmla="*/ 26917 w 27669" name="connsiteX4"/>
                <a:gd fmla="*/ 25727 h 39760" name="connsiteY4"/>
                <a:gd fmla="*/ 27670 w 27669" name="connsiteX5"/>
                <a:gd fmla="*/ 1942 h 39760" name="connsiteY5"/>
                <a:gd fmla="*/ 7770 w 27669" name="connsiteX6"/>
                <a:gd fmla="*/ 0 h 39760" name="connsiteY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b="b" l="l" r="r" t="t"/>
              <a:pathLst>
                <a:path h="39760" w="27669">
                  <a:moveTo>
                    <a:pt x="7770" y="0"/>
                  </a:moveTo>
                  <a:lnTo>
                    <a:pt x="0" y="24181"/>
                  </a:lnTo>
                  <a:lnTo>
                    <a:pt x="3092" y="39761"/>
                  </a:lnTo>
                  <a:lnTo>
                    <a:pt x="17165" y="38214"/>
                  </a:lnTo>
                  <a:lnTo>
                    <a:pt x="26917" y="25727"/>
                  </a:lnTo>
                  <a:lnTo>
                    <a:pt x="27670" y="1942"/>
                  </a:lnTo>
                  <a:lnTo>
                    <a:pt x="7770" y="0"/>
                  </a:lnTo>
                  <a:close/>
                </a:path>
              </a:pathLst>
            </a:custGeom>
            <a:solidFill>
              <a:srgbClr val="FFAA93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c7ec1904-1996-4cca-8867-469b2d0ba4a6" id="176" name="任意多边形 58">
              <a:extLst>
                <a:ext uri="{FF2B5EF4-FFF2-40B4-BE49-F238E27FC236}">
                  <a16:creationId id="{00B2FBDC-2A27-4D77-BCB3-CD38C849579A}"/>
                </a:ext>
              </a:extLst>
            </p:cNvPr>
            <p:cNvSpPr/>
            <p:nvPr/>
          </p:nvSpPr>
          <p:spPr>
            <a:xfrm flipH="true" flipV="false">
              <a:off x="2690949" y="5159118"/>
              <a:ext cx="60332" cy="29776"/>
            </a:xfrm>
            <a:custGeom>
              <a:avLst/>
              <a:gdLst>
                <a:gd fmla="*/ 58220 w 82962" name="connsiteX0"/>
                <a:gd fmla="*/ 3358 h 40944" name="connsiteY0"/>
                <a:gd fmla="*/ 15843 w 82962" name="connsiteX1"/>
                <a:gd fmla="*/ 29759 h 40944" name="connsiteY1"/>
                <a:gd fmla="*/ -291 w 82962" name="connsiteX2"/>
                <a:gd fmla="*/ 35269 h 40944" name="connsiteY2"/>
                <a:gd fmla="*/ 10928 w 82962" name="connsiteX3"/>
                <a:gd fmla="*/ 40938 h 40944" name="connsiteY3"/>
                <a:gd fmla="*/ 38954 w 82962" name="connsiteX4"/>
                <a:gd fmla="*/ 38718 h 40944" name="connsiteY4"/>
                <a:gd fmla="*/ 51084 w 82962" name="connsiteX5"/>
                <a:gd fmla="*/ 31860 h 40944" name="connsiteY5"/>
                <a:gd fmla="*/ 53820 w 82962" name="connsiteX6"/>
                <a:gd fmla="*/ 39511 h 40944" name="connsiteY6"/>
                <a:gd fmla="*/ 75623 w 82962" name="connsiteX7"/>
                <a:gd fmla="*/ 38400 h 40944" name="connsiteY7"/>
                <a:gd fmla="*/ 82560 w 82962" name="connsiteX8"/>
                <a:gd fmla="*/ 20879 h 40944" name="connsiteY8"/>
                <a:gd fmla="*/ 76812 w 82962" name="connsiteX9"/>
                <a:gd fmla="*/ 67 h 40944" name="connsiteY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b="b" l="l" r="r" t="t"/>
              <a:pathLst>
                <a:path h="40944" w="82962">
                  <a:moveTo>
                    <a:pt x="58220" y="3358"/>
                  </a:moveTo>
                  <a:cubicBezTo>
                    <a:pt x="58220" y="3358"/>
                    <a:pt x="25833" y="26905"/>
                    <a:pt x="15843" y="29759"/>
                  </a:cubicBezTo>
                  <a:cubicBezTo>
                    <a:pt x="5854" y="32613"/>
                    <a:pt x="264" y="31305"/>
                    <a:pt x="-291" y="35269"/>
                  </a:cubicBezTo>
                  <a:cubicBezTo>
                    <a:pt x="-846" y="39233"/>
                    <a:pt x="779" y="41453"/>
                    <a:pt x="10928" y="40938"/>
                  </a:cubicBezTo>
                  <a:cubicBezTo>
                    <a:pt x="21076" y="40422"/>
                    <a:pt x="31303" y="42246"/>
                    <a:pt x="38954" y="38718"/>
                  </a:cubicBezTo>
                  <a:cubicBezTo>
                    <a:pt x="46605" y="35190"/>
                    <a:pt x="47715" y="27341"/>
                    <a:pt x="51084" y="31860"/>
                  </a:cubicBezTo>
                  <a:cubicBezTo>
                    <a:pt x="54454" y="36379"/>
                    <a:pt x="49063" y="38202"/>
                    <a:pt x="53820" y="39511"/>
                  </a:cubicBezTo>
                  <a:cubicBezTo>
                    <a:pt x="61082" y="40731"/>
                    <a:pt x="68523" y="40355"/>
                    <a:pt x="75623" y="38400"/>
                  </a:cubicBezTo>
                  <a:cubicBezTo>
                    <a:pt x="79587" y="36656"/>
                    <a:pt x="82837" y="26508"/>
                    <a:pt x="82560" y="20879"/>
                  </a:cubicBezTo>
                  <a:cubicBezTo>
                    <a:pt x="81240" y="13791"/>
                    <a:pt x="79317" y="6826"/>
                    <a:pt x="76812" y="67"/>
                  </a:cubicBezTo>
                  <a:close/>
                </a:path>
              </a:pathLst>
            </a:custGeom>
            <a:solidFill>
              <a:srgbClr val="020202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4911b0eb-8e5a-429d-aecc-9f2d51ed5517" id="177" name="任意多边形 59">
              <a:extLst>
                <a:ext uri="{FF2B5EF4-FFF2-40B4-BE49-F238E27FC236}">
                  <a16:creationId id="{E9321482-74AA-4941-ABAE-F68260A257D9}"/>
                </a:ext>
              </a:extLst>
            </p:cNvPr>
            <p:cNvSpPr/>
            <p:nvPr/>
          </p:nvSpPr>
          <p:spPr>
            <a:xfrm flipH="true" flipV="false">
              <a:off x="2607665" y="5162520"/>
              <a:ext cx="52284" cy="25788"/>
            </a:xfrm>
            <a:custGeom>
              <a:avLst/>
              <a:gdLst>
                <a:gd fmla="*/ 50406 w 71895" name="connsiteX0"/>
                <a:gd fmla="*/ 2922 h 35460" name="connsiteY0"/>
                <a:gd fmla="*/ 13658 w 71895" name="connsiteX1"/>
                <a:gd fmla="*/ 25755 h 35460" name="connsiteY1"/>
                <a:gd fmla="*/ -295 w 71895" name="connsiteX2"/>
                <a:gd fmla="*/ 30552 h 35460" name="connsiteY2"/>
                <a:gd fmla="*/ 9417 w 71895" name="connsiteX3"/>
                <a:gd fmla="*/ 35467 h 35460" name="connsiteY3"/>
                <a:gd fmla="*/ 33717 w 71895" name="connsiteX4"/>
                <a:gd fmla="*/ 33564 h 35460" name="connsiteY4"/>
                <a:gd fmla="*/ 44222 w 71895" name="connsiteX5"/>
                <a:gd fmla="*/ 27578 h 35460" name="connsiteY5"/>
                <a:gd fmla="*/ 46600 w 71895" name="connsiteX6"/>
                <a:gd fmla="*/ 34238 h 35460" name="connsiteY6"/>
                <a:gd fmla="*/ 65509 w 71895" name="connsiteX7"/>
                <a:gd fmla="*/ 33287 h 35460" name="connsiteY7"/>
                <a:gd fmla="*/ 71495 w 71895" name="connsiteX8"/>
                <a:gd fmla="*/ 18064 h 35460" name="connsiteY8"/>
                <a:gd fmla="*/ 66540 w 71895" name="connsiteX9"/>
                <a:gd fmla="*/ 67 h 35460" name="connsiteY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b="b" l="l" r="r" t="t"/>
              <a:pathLst>
                <a:path h="35460" w="71895">
                  <a:moveTo>
                    <a:pt x="50406" y="2922"/>
                  </a:moveTo>
                  <a:cubicBezTo>
                    <a:pt x="50406" y="2922"/>
                    <a:pt x="22340" y="23297"/>
                    <a:pt x="13658" y="25755"/>
                  </a:cubicBezTo>
                  <a:cubicBezTo>
                    <a:pt x="4977" y="28213"/>
                    <a:pt x="220" y="27142"/>
                    <a:pt x="-295" y="30552"/>
                  </a:cubicBezTo>
                  <a:cubicBezTo>
                    <a:pt x="-811" y="33961"/>
                    <a:pt x="656" y="35903"/>
                    <a:pt x="9417" y="35467"/>
                  </a:cubicBezTo>
                  <a:cubicBezTo>
                    <a:pt x="18177" y="35031"/>
                    <a:pt x="27097" y="36577"/>
                    <a:pt x="33717" y="33564"/>
                  </a:cubicBezTo>
                  <a:cubicBezTo>
                    <a:pt x="40337" y="30552"/>
                    <a:pt x="41328" y="23694"/>
                    <a:pt x="44222" y="27578"/>
                  </a:cubicBezTo>
                  <a:cubicBezTo>
                    <a:pt x="47116" y="31463"/>
                    <a:pt x="42478" y="33089"/>
                    <a:pt x="46600" y="34238"/>
                  </a:cubicBezTo>
                  <a:cubicBezTo>
                    <a:pt x="52899" y="35269"/>
                    <a:pt x="59345" y="34948"/>
                    <a:pt x="65509" y="33287"/>
                  </a:cubicBezTo>
                  <a:cubicBezTo>
                    <a:pt x="68800" y="31741"/>
                    <a:pt x="71733" y="22821"/>
                    <a:pt x="71495" y="18064"/>
                  </a:cubicBezTo>
                  <a:cubicBezTo>
                    <a:pt x="70358" y="11936"/>
                    <a:pt x="68701" y="5914"/>
                    <a:pt x="66540" y="67"/>
                  </a:cubicBezTo>
                  <a:close/>
                </a:path>
              </a:pathLst>
            </a:custGeom>
            <a:solidFill>
              <a:srgbClr val="020202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07a96cf3-11fc-4406-a4f8-c91f31d7b6a9" id="178" name="任意多边形 60">
              <a:extLst>
                <a:ext uri="{FF2B5EF4-FFF2-40B4-BE49-F238E27FC236}">
                  <a16:creationId id="{02D4D7BA-C6D5-4E65-81B5-BB708B62E75E}"/>
                </a:ext>
              </a:extLst>
            </p:cNvPr>
            <p:cNvSpPr/>
            <p:nvPr/>
          </p:nvSpPr>
          <p:spPr>
            <a:xfrm flipH="true" flipV="false">
              <a:off x="2607078" y="4942559"/>
              <a:ext cx="105286" cy="223519"/>
            </a:xfrm>
            <a:custGeom>
              <a:avLst/>
              <a:gdLst>
                <a:gd fmla="*/ 68053 w 144777" name="connsiteX0"/>
                <a:gd fmla="*/ 3278 h 307357" name="connsiteY0"/>
                <a:gd fmla="*/ 54337 w 144777" name="connsiteX1"/>
                <a:gd fmla="*/ 57865 h 307357" name="connsiteY1"/>
                <a:gd fmla="*/ 54337 w 144777" name="connsiteX2"/>
                <a:gd fmla="*/ 72690 h 307357" name="connsiteY2"/>
                <a:gd fmla="*/ 56557 w 144777" name="connsiteX3"/>
                <a:gd fmla="*/ 87516 h 307357" name="connsiteY3"/>
                <a:gd fmla="*/ 31623 w 144777" name="connsiteX4"/>
                <a:gd fmla="*/ 166324 h 307357" name="connsiteY4"/>
                <a:gd fmla="*/ -368 w 144777" name="connsiteX5"/>
                <a:gd fmla="*/ 302849 h 307357" name="connsiteY5"/>
                <a:gd fmla="*/ 29284 w 144777" name="connsiteX6"/>
                <a:gd fmla="*/ 305980 h 307357" name="connsiteY6"/>
                <a:gd fmla="*/ 46409 w 144777" name="connsiteX7"/>
                <a:gd fmla="*/ 263841 h 307357" name="connsiteY7"/>
                <a:gd fmla="*/ 79985 w 144777" name="connsiteX8"/>
                <a:gd fmla="*/ 182695 h 307357" name="connsiteY8"/>
                <a:gd fmla="*/ 89737 w 144777" name="connsiteX9"/>
                <a:gd fmla="*/ 207828 h 307357" name="connsiteY9"/>
                <a:gd fmla="*/ 108844 w 144777" name="connsiteX10"/>
                <a:gd fmla="*/ 257618 h 307357" name="connsiteY10"/>
                <a:gd fmla="*/ 122719 w 144777" name="connsiteX11"/>
                <a:gd fmla="*/ 305187 h 307357" name="connsiteY11"/>
                <a:gd fmla="*/ 143966 w 144777" name="connsiteX12"/>
                <a:gd fmla="*/ 305187 h 307357" name="connsiteY12"/>
                <a:gd fmla="*/ 140002 w 144777" name="connsiteX13"/>
                <a:gd fmla="*/ 198156 h 307357" name="connsiteY13"/>
                <a:gd fmla="*/ 111143 w 144777" name="connsiteX14"/>
                <a:gd fmla="*/ 118595 h 307357" name="connsiteY14"/>
                <a:gd fmla="*/ 138456 w 144777" name="connsiteX15"/>
                <a:gd fmla="*/ 43673 h 307357" name="connsiteY15"/>
                <a:gd fmla="*/ 127515 w 144777" name="connsiteX16"/>
                <a:gd fmla="*/ 67 h 307357" name="connsiteY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b="b" l="l" r="r" t="t"/>
              <a:pathLst>
                <a:path h="307357" w="144777">
                  <a:moveTo>
                    <a:pt x="68053" y="3278"/>
                  </a:moveTo>
                  <a:cubicBezTo>
                    <a:pt x="60779" y="20685"/>
                    <a:pt x="56157" y="39086"/>
                    <a:pt x="54337" y="57865"/>
                  </a:cubicBezTo>
                  <a:cubicBezTo>
                    <a:pt x="54000" y="62800"/>
                    <a:pt x="54000" y="67755"/>
                    <a:pt x="54337" y="72690"/>
                  </a:cubicBezTo>
                  <a:cubicBezTo>
                    <a:pt x="54611" y="77689"/>
                    <a:pt x="55352" y="82656"/>
                    <a:pt x="56557" y="87516"/>
                  </a:cubicBezTo>
                  <a:cubicBezTo>
                    <a:pt x="56557" y="87516"/>
                    <a:pt x="38639" y="131122"/>
                    <a:pt x="31623" y="166324"/>
                  </a:cubicBezTo>
                  <a:cubicBezTo>
                    <a:pt x="24606" y="201525"/>
                    <a:pt x="385" y="298964"/>
                    <a:pt x="-368" y="302849"/>
                  </a:cubicBezTo>
                  <a:cubicBezTo>
                    <a:pt x="-1121" y="306734"/>
                    <a:pt x="21474" y="309112"/>
                    <a:pt x="29284" y="305980"/>
                  </a:cubicBezTo>
                  <a:cubicBezTo>
                    <a:pt x="33846" y="291495"/>
                    <a:pt x="39575" y="277403"/>
                    <a:pt x="46409" y="263841"/>
                  </a:cubicBezTo>
                  <a:cubicBezTo>
                    <a:pt x="55804" y="246677"/>
                    <a:pt x="79985" y="182695"/>
                    <a:pt x="79985" y="182695"/>
                  </a:cubicBezTo>
                  <a:lnTo>
                    <a:pt x="89737" y="207828"/>
                  </a:lnTo>
                  <a:cubicBezTo>
                    <a:pt x="96476" y="225270"/>
                    <a:pt x="104959" y="247232"/>
                    <a:pt x="108844" y="257618"/>
                  </a:cubicBezTo>
                  <a:cubicBezTo>
                    <a:pt x="114263" y="273233"/>
                    <a:pt x="118893" y="289109"/>
                    <a:pt x="122719" y="305187"/>
                  </a:cubicBezTo>
                  <a:cubicBezTo>
                    <a:pt x="122719" y="305187"/>
                    <a:pt x="137703" y="308914"/>
                    <a:pt x="143966" y="305187"/>
                  </a:cubicBezTo>
                  <a:cubicBezTo>
                    <a:pt x="143966" y="305187"/>
                    <a:pt x="146305" y="217976"/>
                    <a:pt x="140002" y="198156"/>
                  </a:cubicBezTo>
                  <a:cubicBezTo>
                    <a:pt x="133699" y="178335"/>
                    <a:pt x="111143" y="118595"/>
                    <a:pt x="111143" y="118595"/>
                  </a:cubicBezTo>
                  <a:cubicBezTo>
                    <a:pt x="111143" y="118595"/>
                    <a:pt x="143134" y="71779"/>
                    <a:pt x="138456" y="43673"/>
                  </a:cubicBezTo>
                  <a:cubicBezTo>
                    <a:pt x="136236" y="28815"/>
                    <a:pt x="132574" y="14211"/>
                    <a:pt x="127515" y="67"/>
                  </a:cubicBezTo>
                  <a:close/>
                </a:path>
              </a:pathLst>
            </a:custGeom>
            <a:solidFill>
              <a:srgbClr val="18C3DA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f68396a6-f487-47ac-b7e1-c5f6f3cf358f" id="179" name="任意多边形 61">
              <a:extLst>
                <a:ext uri="{FF2B5EF4-FFF2-40B4-BE49-F238E27FC236}">
                  <a16:creationId id="{82FDF5F6-06CF-4F78-955C-5D73313C3997}"/>
                </a:ext>
              </a:extLst>
            </p:cNvPr>
            <p:cNvSpPr/>
            <p:nvPr/>
          </p:nvSpPr>
          <p:spPr>
            <a:xfrm flipH="true" flipV="false">
              <a:off x="2633101" y="5054384"/>
              <a:ext cx="20987" cy="75473"/>
            </a:xfrm>
            <a:custGeom>
              <a:avLst/>
              <a:gdLst>
                <a:gd fmla="*/ -386 w 28859" name="connsiteX0"/>
                <a:gd fmla="*/ 28926 h 103781" name="connsiteY0"/>
                <a:gd fmla="*/ 9365 w 28859" name="connsiteX1"/>
                <a:gd fmla="*/ 54059 h 103781" name="connsiteY1"/>
                <a:gd fmla="*/ 28473 w 28859" name="connsiteX2"/>
                <a:gd fmla="*/ 103849 h 103781" name="connsiteY2"/>
                <a:gd fmla="*/ 12101 w 28859" name="connsiteX3"/>
                <a:gd fmla="*/ 67 h 103781" name="connsiteY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b="b" l="l" r="r" t="t"/>
              <a:pathLst>
                <a:path h="103781" w="28859">
                  <a:moveTo>
                    <a:pt x="-386" y="28926"/>
                  </a:moveTo>
                  <a:lnTo>
                    <a:pt x="9365" y="54059"/>
                  </a:lnTo>
                  <a:cubicBezTo>
                    <a:pt x="16105" y="71501"/>
                    <a:pt x="24588" y="93463"/>
                    <a:pt x="28473" y="103849"/>
                  </a:cubicBezTo>
                  <a:cubicBezTo>
                    <a:pt x="28473" y="103849"/>
                    <a:pt x="27680" y="46884"/>
                    <a:pt x="12101" y="67"/>
                  </a:cubicBezTo>
                  <a:close/>
                </a:path>
              </a:pathLst>
            </a:custGeom>
            <a:solidFill>
              <a:srgbClr val="000000">
                <a:alpha val="22000"/>
              </a:srgbClr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de750d2d-3e5e-4451-9418-8ba5e3ca1077" id="180" name="任意多边形 62">
              <a:extLst>
                <a:ext uri="{FF2B5EF4-FFF2-40B4-BE49-F238E27FC236}">
                  <a16:creationId id="{599284E6-B140-43C3-A8C3-37BB00248B7F}"/>
                </a:ext>
              </a:extLst>
            </p:cNvPr>
            <p:cNvSpPr/>
            <p:nvPr/>
          </p:nvSpPr>
          <p:spPr>
            <a:xfrm flipH="true" flipV="false">
              <a:off x="2658644" y="4977326"/>
              <a:ext cx="14227" cy="28828"/>
            </a:xfrm>
            <a:custGeom>
              <a:avLst/>
              <a:gdLst>
                <a:gd fmla="*/ -208 w 19563" name="connsiteX0"/>
                <a:gd fmla="*/ 13744 h 39641" name="connsiteY0"/>
                <a:gd fmla="*/ -208 w 19563" name="connsiteX1"/>
                <a:gd fmla="*/ 24883 h 39641" name="connsiteY1"/>
                <a:gd fmla="*/ 2012 w 19563" name="connsiteX2"/>
                <a:gd fmla="*/ 39709 h 39641" name="connsiteY2"/>
                <a:gd fmla="*/ 19177 w 19563" name="connsiteX3"/>
                <a:gd fmla="*/ 67 h 39641" name="connsiteY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b="b" l="l" r="r" t="t"/>
              <a:pathLst>
                <a:path h="39641" w="19563">
                  <a:moveTo>
                    <a:pt x="-208" y="13744"/>
                  </a:moveTo>
                  <a:cubicBezTo>
                    <a:pt x="-446" y="17454"/>
                    <a:pt x="-446" y="21172"/>
                    <a:pt x="-208" y="24883"/>
                  </a:cubicBezTo>
                  <a:cubicBezTo>
                    <a:pt x="-14" y="29890"/>
                    <a:pt x="731" y="34865"/>
                    <a:pt x="2012" y="39709"/>
                  </a:cubicBezTo>
                  <a:cubicBezTo>
                    <a:pt x="2012" y="39709"/>
                    <a:pt x="12160" y="8511"/>
                    <a:pt x="19177" y="67"/>
                  </a:cubicBezTo>
                  <a:close/>
                </a:path>
              </a:pathLst>
            </a:custGeom>
            <a:solidFill>
              <a:srgbClr val="000000">
                <a:alpha val="22000"/>
              </a:srgbClr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d39a53e0-a314-4c56-8966-75dacc020593" id="181" name="任意多边形 63">
              <a:extLst>
                <a:ext uri="{FF2B5EF4-FFF2-40B4-BE49-F238E27FC236}">
                  <a16:creationId id="{10436B4F-B3A0-4510-B9AE-4D3DEFDD59C1}"/>
                </a:ext>
              </a:extLst>
            </p:cNvPr>
            <p:cNvSpPr/>
            <p:nvPr/>
          </p:nvSpPr>
          <p:spPr>
            <a:xfrm flipH="true" flipV="false">
              <a:off x="2587768" y="4817819"/>
              <a:ext cx="85992" cy="135125"/>
            </a:xfrm>
            <a:custGeom>
              <a:avLst/>
              <a:gdLst>
                <a:gd fmla="*/ 4821 w 118246" name="connsiteX0"/>
                <a:gd fmla="*/ 74157 h 185808" name="connsiteY0"/>
                <a:gd fmla="*/ 16713 w 118246" name="connsiteX1"/>
                <a:gd fmla="*/ 81174 h 185808" name="connsiteY1"/>
                <a:gd fmla="*/ 12749 w 118246" name="connsiteX2"/>
                <a:gd fmla="*/ 159188 h 185808" name="connsiteY2"/>
                <a:gd fmla="*/ 10410 w 118246" name="connsiteX3"/>
                <a:gd fmla="*/ 181823 h 185808" name="connsiteY3"/>
                <a:gd fmla="*/ 79862 w 118246" name="connsiteX4"/>
                <a:gd fmla="*/ 178692 h 185808" name="connsiteY4"/>
                <a:gd fmla="*/ 90010 w 118246" name="connsiteX5"/>
                <a:gd fmla="*/ 135800 h 185808" name="connsiteY5"/>
                <a:gd fmla="*/ 117323 w 118246" name="connsiteX6"/>
                <a:gd fmla="*/ 21910 h 185808" name="connsiteY6"/>
                <a:gd fmla="*/ 85333 w 118246" name="connsiteX7"/>
                <a:gd fmla="*/ 820 h 185808" name="connsiteY7"/>
                <a:gd fmla="*/ 79466 w 118246" name="connsiteX8"/>
                <a:gd fmla="*/ 820 h 185808" name="connsiteY8"/>
                <a:gd fmla="*/ 52549 w 118246" name="connsiteX9"/>
                <a:gd fmla="*/ 67 h 185808" name="connsiteY9"/>
                <a:gd fmla="*/ 30707 w 118246" name="connsiteX10"/>
                <a:gd fmla="*/ 3159 h 185808" name="connsiteY10"/>
                <a:gd fmla="*/ 19845 w 118246" name="connsiteX11"/>
                <a:gd fmla="*/ 13426 h 185808" name="connsiteY11"/>
                <a:gd fmla="*/ 302 w 118246" name="connsiteX12"/>
                <a:gd fmla="*/ 35943 h 185808" name="connsiteY12"/>
                <a:gd fmla="*/ 4821 w 118246" name="connsiteX13"/>
                <a:gd fmla="*/ 74157 h 185808" name="connsiteY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b="b" l="l" r="r" t="t"/>
              <a:pathLst>
                <a:path h="185808" w="118246">
                  <a:moveTo>
                    <a:pt x="4821" y="74157"/>
                  </a:moveTo>
                  <a:cubicBezTo>
                    <a:pt x="8234" y="77328"/>
                    <a:pt x="12289" y="79719"/>
                    <a:pt x="16713" y="81174"/>
                  </a:cubicBezTo>
                  <a:cubicBezTo>
                    <a:pt x="16713" y="81174"/>
                    <a:pt x="12749" y="142816"/>
                    <a:pt x="12749" y="159188"/>
                  </a:cubicBezTo>
                  <a:cubicBezTo>
                    <a:pt x="13153" y="166807"/>
                    <a:pt x="12364" y="174446"/>
                    <a:pt x="10410" y="181823"/>
                  </a:cubicBezTo>
                  <a:cubicBezTo>
                    <a:pt x="10410" y="181823"/>
                    <a:pt x="68921" y="192764"/>
                    <a:pt x="79862" y="178692"/>
                  </a:cubicBezTo>
                  <a:cubicBezTo>
                    <a:pt x="79862" y="178692"/>
                    <a:pt x="85333" y="151379"/>
                    <a:pt x="90010" y="135800"/>
                  </a:cubicBezTo>
                  <a:cubicBezTo>
                    <a:pt x="94688" y="120220"/>
                    <a:pt x="122001" y="45298"/>
                    <a:pt x="117323" y="21910"/>
                  </a:cubicBezTo>
                  <a:cubicBezTo>
                    <a:pt x="112645" y="-1479"/>
                    <a:pt x="91556" y="67"/>
                    <a:pt x="85333" y="820"/>
                  </a:cubicBezTo>
                  <a:cubicBezTo>
                    <a:pt x="79109" y="1574"/>
                    <a:pt x="79466" y="820"/>
                    <a:pt x="79466" y="820"/>
                  </a:cubicBezTo>
                  <a:cubicBezTo>
                    <a:pt x="79466" y="820"/>
                    <a:pt x="61151" y="13308"/>
                    <a:pt x="52549" y="67"/>
                  </a:cubicBezTo>
                  <a:cubicBezTo>
                    <a:pt x="52549" y="67"/>
                    <a:pt x="33838" y="3159"/>
                    <a:pt x="30707" y="3159"/>
                  </a:cubicBezTo>
                  <a:cubicBezTo>
                    <a:pt x="26576" y="5998"/>
                    <a:pt x="22909" y="9458"/>
                    <a:pt x="19845" y="13426"/>
                  </a:cubicBezTo>
                  <a:cubicBezTo>
                    <a:pt x="11044" y="23020"/>
                    <a:pt x="302" y="35943"/>
                    <a:pt x="302" y="35943"/>
                  </a:cubicBezTo>
                  <a:cubicBezTo>
                    <a:pt x="302" y="35943"/>
                    <a:pt x="-2989" y="67933"/>
                    <a:pt x="4821" y="74157"/>
                  </a:cubicBezTo>
                  <a:close/>
                </a:path>
              </a:pathLst>
            </a:custGeom>
            <a:solidFill>
              <a:srgbClr val="FF5425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46f8a9bf-6c99-49ea-85cc-6abbb857bd4b" id="182" name="任意多边形 64">
              <a:extLst>
                <a:ext uri="{FF2B5EF4-FFF2-40B4-BE49-F238E27FC236}">
                  <a16:creationId id="{58CAEB26-4F63-4904-BF19-34A5DB855ECD}"/>
                </a:ext>
              </a:extLst>
            </p:cNvPr>
            <p:cNvSpPr/>
            <p:nvPr/>
          </p:nvSpPr>
          <p:spPr>
            <a:xfrm flipH="true" flipV="false">
              <a:off x="2611423" y="4835115"/>
              <a:ext cx="62403" cy="98420"/>
            </a:xfrm>
            <a:custGeom>
              <a:avLst/>
              <a:gdLst>
                <a:gd fmla="*/ 26358 w 85809" name="connsiteX0"/>
                <a:gd fmla="*/ 18778 h 135336" name="connsiteY0"/>
                <a:gd fmla="*/ 234 w 85809" name="connsiteX1"/>
                <a:gd fmla="*/ 12158 h 135336" name="connsiteY1"/>
                <a:gd fmla="*/ 4912 w 85809" name="connsiteX2"/>
                <a:gd fmla="*/ 50372 h 135336" name="connsiteY2"/>
                <a:gd fmla="*/ 16804 w 85809" name="connsiteX3"/>
                <a:gd fmla="*/ 57389 h 135336" name="connsiteY3"/>
                <a:gd fmla="*/ 12840 w 85809" name="connsiteX4"/>
                <a:gd fmla="*/ 135403 h 135336" name="connsiteY4"/>
                <a:gd fmla="*/ 55772 w 85809" name="connsiteX5"/>
                <a:gd fmla="*/ 97189 h 135336" name="connsiteY5"/>
                <a:gd fmla="*/ 85424 w 85809" name="connsiteX6"/>
                <a:gd fmla="*/ 19174 h 135336" name="connsiteY6"/>
                <a:gd fmla="*/ 73888 w 85809" name="connsiteX7"/>
                <a:gd fmla="*/ 67 h 135336" name="connsiteY7"/>
                <a:gd fmla="*/ 37061 w 85809" name="connsiteX8"/>
                <a:gd fmla="*/ 3001 h 135336" name="connsiteY8"/>
                <a:gd fmla="*/ 26358 w 85809" name="connsiteX9"/>
                <a:gd fmla="*/ 18778 h 135336" name="connsiteY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b="b" l="l" r="r" t="t"/>
              <a:pathLst>
                <a:path h="135336" w="85809">
                  <a:moveTo>
                    <a:pt x="26358" y="18778"/>
                  </a:moveTo>
                  <a:cubicBezTo>
                    <a:pt x="17557" y="28411"/>
                    <a:pt x="234" y="12158"/>
                    <a:pt x="234" y="12158"/>
                  </a:cubicBezTo>
                  <a:cubicBezTo>
                    <a:pt x="234" y="12158"/>
                    <a:pt x="-2898" y="44149"/>
                    <a:pt x="4912" y="50372"/>
                  </a:cubicBezTo>
                  <a:cubicBezTo>
                    <a:pt x="8325" y="53544"/>
                    <a:pt x="12380" y="55934"/>
                    <a:pt x="16804" y="57389"/>
                  </a:cubicBezTo>
                  <a:cubicBezTo>
                    <a:pt x="16804" y="57389"/>
                    <a:pt x="12840" y="119031"/>
                    <a:pt x="12840" y="135403"/>
                  </a:cubicBezTo>
                  <a:cubicBezTo>
                    <a:pt x="12840" y="135403"/>
                    <a:pt x="38607" y="127475"/>
                    <a:pt x="55772" y="97189"/>
                  </a:cubicBezTo>
                  <a:cubicBezTo>
                    <a:pt x="72936" y="66903"/>
                    <a:pt x="85424" y="28530"/>
                    <a:pt x="85424" y="19174"/>
                  </a:cubicBezTo>
                  <a:cubicBezTo>
                    <a:pt x="85424" y="9819"/>
                    <a:pt x="73888" y="67"/>
                    <a:pt x="73888" y="67"/>
                  </a:cubicBezTo>
                  <a:cubicBezTo>
                    <a:pt x="73888" y="67"/>
                    <a:pt x="45227" y="1811"/>
                    <a:pt x="37061" y="3001"/>
                  </a:cubicBezTo>
                  <a:cubicBezTo>
                    <a:pt x="34801" y="3278"/>
                    <a:pt x="26358" y="18778"/>
                    <a:pt x="26358" y="18778"/>
                  </a:cubicBezTo>
                  <a:close/>
                </a:path>
              </a:pathLst>
            </a:custGeom>
            <a:solidFill>
              <a:srgbClr val="000000">
                <a:alpha val="12000"/>
              </a:srgbClr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4518c528-0e3f-4f2c-9e66-82fa314587ae" id="183" name="任意多边形 65">
              <a:extLst>
                <a:ext uri="{FF2B5EF4-FFF2-40B4-BE49-F238E27FC236}">
                  <a16:creationId id="{891EBE80-16C3-45E2-AE8B-7C2B48E92EDE}"/>
                </a:ext>
              </a:extLst>
            </p:cNvPr>
            <p:cNvSpPr/>
            <p:nvPr/>
          </p:nvSpPr>
          <p:spPr>
            <a:xfrm flipH="true" flipV="false">
              <a:off x="2660893" y="4810641"/>
              <a:ext cx="52035" cy="66752"/>
            </a:xfrm>
            <a:custGeom>
              <a:avLst/>
              <a:gdLst>
                <a:gd fmla="*/ -386 w 71552" name="connsiteX0"/>
                <a:gd fmla="*/ 67 h 91789" name="connsiteY0"/>
                <a:gd fmla="*/ 47738 w 71552" name="connsiteX1"/>
                <a:gd fmla="*/ 91837 h 91789" name="connsiteY1"/>
                <a:gd fmla="*/ 71166 w 71552" name="connsiteX2"/>
                <a:gd fmla="*/ 77804 h 91789" name="connsiteY2"/>
                <a:gd fmla="*/ 39255 w 71552" name="connsiteX3"/>
                <a:gd fmla="*/ 67 h 91789" name="connsiteY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b="b" l="l" r="r" t="t"/>
              <a:pathLst>
                <a:path h="91789" w="71552">
                  <a:moveTo>
                    <a:pt x="-386" y="67"/>
                  </a:moveTo>
                  <a:cubicBezTo>
                    <a:pt x="-386" y="67"/>
                    <a:pt x="42268" y="93383"/>
                    <a:pt x="47738" y="91837"/>
                  </a:cubicBezTo>
                  <a:cubicBezTo>
                    <a:pt x="53209" y="90291"/>
                    <a:pt x="71166" y="77804"/>
                    <a:pt x="71166" y="77804"/>
                  </a:cubicBezTo>
                  <a:lnTo>
                    <a:pt x="39255" y="67"/>
                  </a:lnTo>
                  <a:close/>
                </a:path>
              </a:pathLst>
            </a:custGeom>
            <a:solidFill>
              <a:srgbClr val="E6E6E6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6d433e75-9e83-4fee-bf0b-ee976225a46e" id="184" name="任意多边形 66">
              <a:extLst>
                <a:ext uri="{FF2B5EF4-FFF2-40B4-BE49-F238E27FC236}">
                  <a16:creationId id="{BA37F155-B8C8-4465-BB80-0017F8F6831B}"/>
                </a:ext>
              </a:extLst>
            </p:cNvPr>
            <p:cNvSpPr/>
            <p:nvPr/>
          </p:nvSpPr>
          <p:spPr>
            <a:xfrm flipH="true" flipV="false">
              <a:off x="2585103" y="4752811"/>
              <a:ext cx="51729" cy="52502"/>
            </a:xfrm>
            <a:custGeom>
              <a:avLst/>
              <a:gdLst>
                <a:gd fmla="*/ 5972 w 71132" name="connsiteX0"/>
                <a:gd fmla="*/ 9462 h 72195" name="connsiteY0"/>
                <a:gd fmla="*/ -252 w 71132" name="connsiteX1"/>
                <a:gd fmla="*/ 41175 h 72195" name="connsiteY1"/>
                <a:gd fmla="*/ 16913 w 71132" name="connsiteX2"/>
                <a:gd fmla="*/ 71224 h 72195" name="connsiteY2"/>
                <a:gd fmla="*/ 53466 w 71132" name="connsiteX3"/>
                <a:gd fmla="*/ 50218 h 72195" name="connsiteY3"/>
                <a:gd fmla="*/ 53581 w 71132" name="connsiteX4"/>
                <a:gd fmla="*/ 49778 h 72195" name="connsiteY4"/>
                <a:gd fmla="*/ 56713 w 71132" name="connsiteX5"/>
                <a:gd fmla="*/ 42365 h 72195" name="connsiteY5"/>
                <a:gd fmla="*/ 70350 w 71132" name="connsiteX6"/>
                <a:gd fmla="*/ 36101 h 72195" name="connsiteY6"/>
                <a:gd fmla="*/ 65276 w 71132" name="connsiteX7"/>
                <a:gd fmla="*/ 28173 h 72195" name="connsiteY7"/>
                <a:gd fmla="*/ 57863 w 71132" name="connsiteX8"/>
                <a:gd fmla="*/ 30512 h 72195" name="connsiteY8"/>
                <a:gd fmla="*/ 70746 w 71132" name="connsiteX9"/>
                <a:gd fmla="*/ 16439 h 72195" name="connsiteY9"/>
                <a:gd fmla="*/ 58854 w 71132" name="connsiteX10"/>
                <a:gd fmla="*/ 67 h 72195" name="connsiteY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b="b" l="l" r="r" t="t"/>
              <a:pathLst>
                <a:path h="72195" w="71132">
                  <a:moveTo>
                    <a:pt x="5972" y="9462"/>
                  </a:moveTo>
                  <a:cubicBezTo>
                    <a:pt x="3110" y="19864"/>
                    <a:pt x="1029" y="30464"/>
                    <a:pt x="-252" y="41175"/>
                  </a:cubicBezTo>
                  <a:cubicBezTo>
                    <a:pt x="-1045" y="53068"/>
                    <a:pt x="1294" y="67339"/>
                    <a:pt x="16913" y="71224"/>
                  </a:cubicBezTo>
                  <a:cubicBezTo>
                    <a:pt x="32805" y="75517"/>
                    <a:pt x="49173" y="66114"/>
                    <a:pt x="53466" y="50218"/>
                  </a:cubicBezTo>
                  <a:cubicBezTo>
                    <a:pt x="53506" y="50071"/>
                    <a:pt x="53545" y="49924"/>
                    <a:pt x="53581" y="49778"/>
                  </a:cubicBezTo>
                  <a:lnTo>
                    <a:pt x="56713" y="42365"/>
                  </a:lnTo>
                  <a:cubicBezTo>
                    <a:pt x="56713" y="42365"/>
                    <a:pt x="70746" y="43911"/>
                    <a:pt x="70350" y="36101"/>
                  </a:cubicBezTo>
                  <a:cubicBezTo>
                    <a:pt x="69953" y="28292"/>
                    <a:pt x="68803" y="27539"/>
                    <a:pt x="65276" y="28173"/>
                  </a:cubicBezTo>
                  <a:cubicBezTo>
                    <a:pt x="62750" y="28772"/>
                    <a:pt x="60273" y="29553"/>
                    <a:pt x="57863" y="30512"/>
                  </a:cubicBezTo>
                  <a:lnTo>
                    <a:pt x="70746" y="16439"/>
                  </a:lnTo>
                  <a:lnTo>
                    <a:pt x="58854" y="67"/>
                  </a:lnTo>
                  <a:close/>
                </a:path>
              </a:pathLst>
            </a:custGeom>
            <a:solidFill>
              <a:srgbClr val="FFAA93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0555c2ab-b594-47b2-a98b-fe7a058750d4" id="185" name="任意多边形 67">
              <a:extLst>
                <a:ext uri="{FF2B5EF4-FFF2-40B4-BE49-F238E27FC236}">
                  <a16:creationId id="{B3E40D8B-B98C-4C7B-B8AE-9F66428CC5A2}"/>
                </a:ext>
              </a:extLst>
            </p:cNvPr>
            <p:cNvSpPr/>
            <p:nvPr/>
          </p:nvSpPr>
          <p:spPr>
            <a:xfrm flipH="true" flipV="false">
              <a:off x="2581614" y="4733915"/>
              <a:ext cx="52626" cy="45025"/>
            </a:xfrm>
            <a:custGeom>
              <a:avLst/>
              <a:gdLst>
                <a:gd fmla="*/ 3518 w 72365" name="connsiteX0"/>
                <a:gd fmla="*/ 14396 h 61913" name="connsiteY0"/>
                <a:gd fmla="*/ 2329 w 72365" name="connsiteX1"/>
                <a:gd fmla="*/ 35445 h 61913" name="connsiteY1"/>
                <a:gd fmla="*/ 31227 w 72365" name="connsiteX2"/>
                <a:gd fmla="*/ 45197 h 61913" name="connsiteY2"/>
                <a:gd fmla="*/ 51880 w 72365" name="connsiteX3"/>
                <a:gd fmla="*/ 40916 h 61913" name="connsiteY3"/>
                <a:gd fmla="*/ 50731 w 72365" name="connsiteX4"/>
                <a:gd fmla="*/ 56534 h 61913" name="connsiteY4"/>
                <a:gd fmla="*/ 49145 w 72365" name="connsiteX5"/>
                <a:gd fmla="*/ 61965 h 61913" name="connsiteY5"/>
                <a:gd fmla="*/ 54219 w 72365" name="connsiteX6"/>
                <a:gd fmla="*/ 56534 h 61913" name="connsiteY6"/>
                <a:gd fmla="*/ 66112 w 72365" name="connsiteX7"/>
                <a:gd fmla="*/ 49875 h 61913" name="connsiteY7"/>
                <a:gd fmla="*/ 71979 w 72365" name="connsiteX8"/>
                <a:gd fmla="*/ 37982 h 61913" name="connsiteY8"/>
                <a:gd fmla="*/ 69640 w 72365" name="connsiteX9"/>
                <a:gd fmla="*/ 17686 h 61913" name="connsiteY9"/>
                <a:gd fmla="*/ 52475 w 72365" name="connsiteX10"/>
                <a:gd fmla="*/ 3653 h 61913" name="connsiteY10"/>
                <a:gd fmla="*/ 24369 w 72365" name="connsiteX11"/>
                <a:gd fmla="*/ 917 h 61913" name="connsiteY11"/>
                <a:gd fmla="*/ 3518 w 72365" name="connsiteX12"/>
                <a:gd fmla="*/ 14396 h 61913" name="connsiteY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b="b" l="l" r="r" t="t"/>
              <a:pathLst>
                <a:path h="61913" w="72365">
                  <a:moveTo>
                    <a:pt x="3518" y="14396"/>
                  </a:moveTo>
                  <a:cubicBezTo>
                    <a:pt x="3518" y="14396"/>
                    <a:pt x="-4410" y="27636"/>
                    <a:pt x="2329" y="35445"/>
                  </a:cubicBezTo>
                  <a:cubicBezTo>
                    <a:pt x="9068" y="43255"/>
                    <a:pt x="18740" y="46783"/>
                    <a:pt x="31227" y="45197"/>
                  </a:cubicBezTo>
                  <a:cubicBezTo>
                    <a:pt x="43714" y="43611"/>
                    <a:pt x="50335" y="40519"/>
                    <a:pt x="51880" y="40916"/>
                  </a:cubicBezTo>
                  <a:cubicBezTo>
                    <a:pt x="53426" y="41312"/>
                    <a:pt x="52673" y="52808"/>
                    <a:pt x="50731" y="56534"/>
                  </a:cubicBezTo>
                  <a:cubicBezTo>
                    <a:pt x="48788" y="60261"/>
                    <a:pt x="46053" y="61608"/>
                    <a:pt x="49145" y="61965"/>
                  </a:cubicBezTo>
                  <a:cubicBezTo>
                    <a:pt x="52237" y="62322"/>
                    <a:pt x="54219" y="56534"/>
                    <a:pt x="54219" y="56534"/>
                  </a:cubicBezTo>
                  <a:lnTo>
                    <a:pt x="66112" y="49875"/>
                  </a:lnTo>
                  <a:lnTo>
                    <a:pt x="71979" y="37982"/>
                  </a:lnTo>
                  <a:lnTo>
                    <a:pt x="69640" y="17686"/>
                  </a:lnTo>
                  <a:cubicBezTo>
                    <a:pt x="66231" y="10737"/>
                    <a:pt x="59963" y="5615"/>
                    <a:pt x="52475" y="3653"/>
                  </a:cubicBezTo>
                  <a:cubicBezTo>
                    <a:pt x="39988" y="561"/>
                    <a:pt x="32654" y="-1025"/>
                    <a:pt x="24369" y="917"/>
                  </a:cubicBezTo>
                  <a:cubicBezTo>
                    <a:pt x="16378" y="3550"/>
                    <a:pt x="9199" y="8192"/>
                    <a:pt x="3518" y="14396"/>
                  </a:cubicBezTo>
                  <a:close/>
                </a:path>
              </a:pathLst>
            </a:custGeom>
            <a:solidFill>
              <a:srgbClr val="020202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9b04172c-35f4-4f10-8036-41376b6c015a" id="186" name="任意多边形 68">
              <a:extLst>
                <a:ext uri="{FF2B5EF4-FFF2-40B4-BE49-F238E27FC236}">
                  <a16:creationId id="{310D74B1-98C6-49F4-8D64-2EBEAE165498}"/>
                </a:ext>
              </a:extLst>
            </p:cNvPr>
            <p:cNvSpPr/>
            <p:nvPr/>
          </p:nvSpPr>
          <p:spPr>
            <a:xfrm flipH="true" flipV="false">
              <a:off x="2617794" y="4773986"/>
              <a:ext cx="7091" cy="14766"/>
            </a:xfrm>
            <a:custGeom>
              <a:avLst/>
              <a:gdLst>
                <a:gd fmla="*/ 5084 w 9751" name="connsiteX0"/>
                <a:gd fmla="*/ 1037 h 20304" name="connsiteY0"/>
                <a:gd fmla="*/ -386 w 9751" name="connsiteX1"/>
                <a:gd fmla="*/ 17409 h 20304" name="connsiteY1"/>
                <a:gd fmla="*/ 7027 w 9751" name="connsiteX2"/>
                <a:gd fmla="*/ 19351 h 20304" name="connsiteY2"/>
                <a:gd fmla="*/ 9365 w 9751" name="connsiteX3"/>
                <a:gd fmla="*/ 2186 h 20304" name="connsiteY3"/>
                <a:gd fmla="*/ 6741 w 9751" name="connsiteX4"/>
                <a:gd fmla="*/ 82 h 20304" name="connsiteY4"/>
                <a:gd fmla="*/ 5084 w 9751" name="connsiteX5"/>
                <a:gd fmla="*/ 1037 h 20304" name="connsiteY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b="b" l="l" r="r" t="t"/>
              <a:pathLst>
                <a:path h="20304" w="9751">
                  <a:moveTo>
                    <a:pt x="5084" y="1037"/>
                  </a:moveTo>
                  <a:lnTo>
                    <a:pt x="-386" y="17409"/>
                  </a:lnTo>
                  <a:cubicBezTo>
                    <a:pt x="-386" y="17409"/>
                    <a:pt x="406" y="22483"/>
                    <a:pt x="7027" y="19351"/>
                  </a:cubicBezTo>
                  <a:cubicBezTo>
                    <a:pt x="7027" y="19351"/>
                    <a:pt x="9365" y="4169"/>
                    <a:pt x="9365" y="2186"/>
                  </a:cubicBezTo>
                  <a:cubicBezTo>
                    <a:pt x="9223" y="882"/>
                    <a:pt x="8049" y="-61"/>
                    <a:pt x="6741" y="82"/>
                  </a:cubicBezTo>
                  <a:cubicBezTo>
                    <a:pt x="6079" y="153"/>
                    <a:pt x="5477" y="502"/>
                    <a:pt x="5084" y="1037"/>
                  </a:cubicBezTo>
                  <a:close/>
                </a:path>
              </a:pathLst>
            </a:custGeom>
            <a:solidFill>
              <a:srgbClr val="A6714D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27875f75-ab1e-4b69-ab41-e63ee7a350e7" id="187" name="任意多边形 69">
              <a:extLst>
                <a:ext uri="{FF2B5EF4-FFF2-40B4-BE49-F238E27FC236}">
                  <a16:creationId id="{BA545183-40AB-48D2-BF0E-4988FC2148B4}"/>
                </a:ext>
              </a:extLst>
            </p:cNvPr>
            <p:cNvSpPr/>
            <p:nvPr/>
          </p:nvSpPr>
          <p:spPr>
            <a:xfrm flipH="true" flipV="false">
              <a:off x="2685541" y="4780352"/>
              <a:ext cx="35906" cy="30086"/>
            </a:xfrm>
            <a:custGeom>
              <a:avLst/>
              <a:gdLst>
                <a:gd fmla="*/ 41891 w 49373" name="connsiteX0"/>
                <a:gd fmla="*/ 41439 h 41371" name="connsiteY0"/>
                <a:gd fmla="*/ 26709 w 49373" name="connsiteX1"/>
                <a:gd fmla="*/ 32440 h 41371" name="connsiteY1"/>
                <a:gd fmla="*/ 1338 w 49373" name="connsiteX2"/>
                <a:gd fmla="*/ 23877 h 41371" name="connsiteY2"/>
                <a:gd fmla="*/ 942 w 49373" name="connsiteX3"/>
                <a:gd fmla="*/ 12540 h 41371" name="connsiteY3"/>
                <a:gd fmla="*/ 31386 w 49373" name="connsiteX4"/>
                <a:gd fmla="*/ 16068 h 41371" name="connsiteY4"/>
                <a:gd fmla="*/ 35350 w 49373" name="connsiteX5"/>
                <a:gd fmla="*/ 9052 h 41371" name="connsiteY5"/>
                <a:gd fmla="*/ 35350 w 49373" name="connsiteX6"/>
                <a:gd fmla="*/ 93 h 41371" name="connsiteY6"/>
                <a:gd fmla="*/ 42367 w 49373" name="connsiteX7"/>
                <a:gd fmla="*/ 8021 h 41371" name="connsiteY7"/>
                <a:gd fmla="*/ 48987 w 49373" name="connsiteX8"/>
                <a:gd fmla="*/ 40012 h 41371" name="connsiteY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b="b" l="l" r="r" t="t"/>
              <a:pathLst>
                <a:path h="41371" w="49373">
                  <a:moveTo>
                    <a:pt x="41891" y="41439"/>
                  </a:moveTo>
                  <a:cubicBezTo>
                    <a:pt x="37638" y="37248"/>
                    <a:pt x="32425" y="34160"/>
                    <a:pt x="26709" y="32440"/>
                  </a:cubicBezTo>
                  <a:cubicBezTo>
                    <a:pt x="17314" y="29705"/>
                    <a:pt x="2924" y="27009"/>
                    <a:pt x="1338" y="23877"/>
                  </a:cubicBezTo>
                  <a:cubicBezTo>
                    <a:pt x="-248" y="20746"/>
                    <a:pt x="-1397" y="14126"/>
                    <a:pt x="942" y="12540"/>
                  </a:cubicBezTo>
                  <a:cubicBezTo>
                    <a:pt x="3280" y="10954"/>
                    <a:pt x="25519" y="15672"/>
                    <a:pt x="31386" y="16068"/>
                  </a:cubicBezTo>
                  <a:cubicBezTo>
                    <a:pt x="37253" y="16465"/>
                    <a:pt x="36064" y="13333"/>
                    <a:pt x="35350" y="9052"/>
                  </a:cubicBezTo>
                  <a:cubicBezTo>
                    <a:pt x="34637" y="4770"/>
                    <a:pt x="32615" y="449"/>
                    <a:pt x="35350" y="93"/>
                  </a:cubicBezTo>
                  <a:cubicBezTo>
                    <a:pt x="38086" y="-264"/>
                    <a:pt x="41970" y="3185"/>
                    <a:pt x="42367" y="8021"/>
                  </a:cubicBezTo>
                  <a:cubicBezTo>
                    <a:pt x="42763" y="12857"/>
                    <a:pt x="48987" y="40012"/>
                    <a:pt x="48987" y="40012"/>
                  </a:cubicBezTo>
                  <a:close/>
                </a:path>
              </a:pathLst>
            </a:custGeom>
            <a:solidFill>
              <a:srgbClr val="FFAA93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39e63071-94ab-4f39-a19f-2c5c19f96087" id="188" name="任意多边形 70">
              <a:extLst>
                <a:ext uri="{FF2B5EF4-FFF2-40B4-BE49-F238E27FC236}">
                  <a16:creationId id="{8BB3113A-1159-4D41-9E5A-8FC43CCBF6A0}"/>
                </a:ext>
              </a:extLst>
            </p:cNvPr>
            <p:cNvSpPr/>
            <p:nvPr/>
          </p:nvSpPr>
          <p:spPr>
            <a:xfrm flipH="true" flipV="false">
              <a:off x="2607910" y="4804471"/>
              <a:ext cx="88192" cy="75131"/>
            </a:xfrm>
            <a:custGeom>
              <a:avLst/>
              <a:gdLst>
                <a:gd fmla="*/ 5891 w 121271" name="connsiteX0"/>
                <a:gd fmla="*/ 2406 h 103312" name="connsiteY0"/>
                <a:gd fmla="*/ -373 w 121271" name="connsiteX1"/>
                <a:gd fmla="*/ 9423 h 103312" name="connsiteY1"/>
                <a:gd fmla="*/ 33204 w 121271" name="connsiteX2"/>
                <a:gd fmla="*/ 90172 h 103312" name="connsiteY2"/>
                <a:gd fmla="*/ 61270 w 121271" name="connsiteX3"/>
                <a:gd fmla="*/ 103056 h 103312" name="connsiteY3"/>
                <a:gd fmla="*/ 112368 w 121271" name="connsiteX4"/>
                <a:gd fmla="*/ 100321 h 103312" name="connsiteY4"/>
                <a:gd fmla="*/ 117838 w 121271" name="connsiteX5"/>
                <a:gd fmla="*/ 53108 h 103312" name="connsiteY5"/>
                <a:gd fmla="*/ 71814 w 121271" name="connsiteX6"/>
                <a:gd fmla="*/ 47280 h 103312" name="connsiteY6"/>
                <a:gd fmla="*/ 51122 w 121271" name="connsiteX7"/>
                <a:gd fmla="*/ 37885 h 103312" name="connsiteY7"/>
                <a:gd fmla="*/ 12511 w 121271" name="connsiteX8"/>
                <a:gd fmla="*/ 67 h 103312" name="connsiteY8"/>
                <a:gd fmla="*/ 5891 w 121271" name="connsiteX9"/>
                <a:gd fmla="*/ 2406 h 103312" name="connsiteY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b="b" l="l" r="r" t="t"/>
              <a:pathLst>
                <a:path h="103312" w="121271">
                  <a:moveTo>
                    <a:pt x="5891" y="2406"/>
                  </a:moveTo>
                  <a:cubicBezTo>
                    <a:pt x="5891" y="2406"/>
                    <a:pt x="-729" y="6370"/>
                    <a:pt x="-373" y="9423"/>
                  </a:cubicBezTo>
                  <a:cubicBezTo>
                    <a:pt x="-16" y="12475"/>
                    <a:pt x="26940" y="81610"/>
                    <a:pt x="33204" y="90172"/>
                  </a:cubicBezTo>
                  <a:cubicBezTo>
                    <a:pt x="39467" y="98735"/>
                    <a:pt x="50369" y="102065"/>
                    <a:pt x="61270" y="103056"/>
                  </a:cubicBezTo>
                  <a:cubicBezTo>
                    <a:pt x="72171" y="104047"/>
                    <a:pt x="107294" y="102659"/>
                    <a:pt x="112368" y="100321"/>
                  </a:cubicBezTo>
                  <a:cubicBezTo>
                    <a:pt x="117442" y="97982"/>
                    <a:pt x="125251" y="60917"/>
                    <a:pt x="117838" y="53108"/>
                  </a:cubicBezTo>
                  <a:cubicBezTo>
                    <a:pt x="110425" y="45298"/>
                    <a:pt x="83905" y="48430"/>
                    <a:pt x="71814" y="47280"/>
                  </a:cubicBezTo>
                  <a:cubicBezTo>
                    <a:pt x="59724" y="46131"/>
                    <a:pt x="61666" y="52354"/>
                    <a:pt x="51122" y="37885"/>
                  </a:cubicBezTo>
                  <a:cubicBezTo>
                    <a:pt x="40577" y="23416"/>
                    <a:pt x="14453" y="67"/>
                    <a:pt x="12511" y="67"/>
                  </a:cubicBezTo>
                  <a:cubicBezTo>
                    <a:pt x="10112" y="139"/>
                    <a:pt x="7801" y="955"/>
                    <a:pt x="5891" y="2406"/>
                  </a:cubicBezTo>
                  <a:close/>
                </a:path>
              </a:pathLst>
            </a:custGeom>
            <a:solidFill>
              <a:srgbClr val="FFFFFF"/>
            </a:solidFill>
            <a:ln cap="flat" w="3963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3cede3d0-f064-4a3f-b87b-464b18be66d5" id="170" name="十字星 104">
              <a:extLst>
                <a:ext uri="{FF2B5EF4-FFF2-40B4-BE49-F238E27FC236}">
                  <a16:creationId id="{ACF8D7A9-4F9E-4311-ABF4-0CB698472790}"/>
                </a:ext>
              </a:extLst>
            </p:cNvPr>
            <p:cNvSpPr/>
            <p:nvPr/>
          </p:nvSpPr>
          <p:spPr>
            <a:xfrm flipH="true" flipV="false">
              <a:off x="3594389" y="4521448"/>
              <a:ext cx="193244" cy="155372"/>
            </a:xfrm>
            <a:prstGeom prst="star4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d22f5c5b-f4d4-49be-8891-b05e3d91f3ef" id="171" name="十字星 105">
              <a:extLst>
                <a:ext uri="{FF2B5EF4-FFF2-40B4-BE49-F238E27FC236}">
                  <a16:creationId id="{6161F270-674A-4A37-A921-20558E102A1D}"/>
                </a:ext>
              </a:extLst>
            </p:cNvPr>
            <p:cNvSpPr/>
            <p:nvPr/>
          </p:nvSpPr>
          <p:spPr>
            <a:xfrm flipH="true" flipV="false">
              <a:off x="4015450" y="4309346"/>
              <a:ext cx="193244" cy="155372"/>
            </a:xfrm>
            <a:prstGeom prst="star4">
              <a:avLst/>
            </a:prstGeom>
            <a:solidFill>
              <a:srgbClr val="FACE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rtlCol="0"/>
            <a:lstStyle/>
            <a:p>
              <a:pPr algn="ctr"/>
            </a:p>
          </p:txBody>
        </p:sp>
        <p:sp>
          <p:nvSpPr>
            <p:cNvPr descr="92028ba0-f065-4040-813b-032bd7507485" id="4" name="Title">
              <a:extLst>
                <a:ext uri="{FF2B5EF4-FFF2-40B4-BE49-F238E27FC236}">
                  <a16:creationId id="{62B444C0-0EFB-9E33-479B-69CAD286DA84}"/>
                </a:ext>
              </a:extLst>
            </p:cNvPr>
            <p:cNvSpPr txBox="1"/>
            <p:nvPr/>
          </p:nvSpPr>
          <p:spPr>
            <a:xfrm flipV="false" flipH="false">
              <a:off x="660400" y="1130300"/>
              <a:ext cx="10858500" cy="461665"/>
            </a:xfrm>
            <a:prstGeom prst="rect">
              <a:avLst/>
            </a:prstGeom>
            <a:noFill/>
          </p:spPr>
          <p:txBody>
            <a:bodyPr anchor="t" anchorCtr="1" rtlCol="0" vert="horz" wrap="square">
              <a:normAutofit/>
            </a:bodyPr>
            <a:lstStyle/>
            <a:p>
              <a:pPr algn="ctr"/>
              <a:r>
                <a:rPr lang="en-US" b="true" i="false" u="none" sz="2400">
                  <a:solidFill>
                    <a:srgbClr val="000000"/>
                  </a:solidFill>
                  <a:ea typeface="思源黑体 CN Normal"/>
                </a:rPr>
                <a:t>基础配置功能</a:t>
              </a:r>
            </a:p>
          </p:txBody>
        </p:sp>
        <p:grpSp>
          <p:nvGrpSpPr>
            <p:cNvPr descr="8c4d0173-1981-459d-843c-4f17934f48c1" id="6" name="组合 5">
              <a:extLst>
                <a:ext uri="{FF2B5EF4-FFF2-40B4-BE49-F238E27FC236}">
                  <a16:creationId id="{4F16B4B7-5E4D-1321-1DFA-B9ACA262ECFB}"/>
                </a:ext>
              </a:extLst>
            </p:cNvPr>
            <p:cNvGrpSpPr/>
            <p:nvPr/>
          </p:nvGrpSpPr>
          <p:grpSpPr>
            <a:xfrm>
              <a:off x="5430942" y="2154879"/>
              <a:ext cx="2589370" cy="3418483"/>
              <a:chOff x="5430942" y="2154879"/>
              <a:chExt cx="2589370" cy="3418483"/>
            </a:xfrm>
          </p:grpSpPr>
          <p:sp>
            <p:nvSpPr>
              <p:cNvPr descr="03a47353-6bbb-4297-a9f4-10465fcfef97" id="43" name="Text1">
                <a:extLst>
                  <a:ext uri="{FF2B5EF4-FFF2-40B4-BE49-F238E27FC236}">
                    <a16:creationId id="{0C5C782D-60DF-430C-8065-542C77597A0D}"/>
                  </a:ext>
                </a:extLst>
              </p:cNvPr>
              <p:cNvSpPr txBox="1"/>
              <p:nvPr/>
            </p:nvSpPr>
            <p:spPr>
              <a:xfrm flipV="false" flipH="false">
                <a:off x="5430942" y="3428999"/>
                <a:ext cx="2589370" cy="2144363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rtlCol="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对党组织架构进行清晰管理和调整。</a:t>
                </a:r>
              </a:p>
            </p:txBody>
          </p:sp>
          <p:sp>
            <p:nvSpPr>
              <p:cNvPr descr="9b3fa254-9773-443c-87b1-a902ead2afe8" id="44" name="Bullet1">
                <a:extLst>
                  <a:ext uri="{FF2B5EF4-FFF2-40B4-BE49-F238E27FC236}">
                    <a16:creationId id="{F938E7A6-ECAC-41A1-9B85-D2CA911C1410}"/>
                  </a:ext>
                </a:extLst>
              </p:cNvPr>
              <p:cNvSpPr txBox="1"/>
              <p:nvPr/>
            </p:nvSpPr>
            <p:spPr>
              <a:xfrm flipV="false" flipH="false">
                <a:off x="5430942" y="2154879"/>
                <a:ext cx="2589370" cy="12741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组织架构管理</a:t>
                </a:r>
              </a:p>
            </p:txBody>
          </p:sp>
        </p:grpSp>
        <p:grpSp>
          <p:nvGrpSpPr>
            <p:cNvPr descr="f7b9df10-2c1f-4ab2-bdca-4e3939091c1b" id="7" name="组合 6">
              <a:extLst>
                <a:ext uri="{FF2B5EF4-FFF2-40B4-BE49-F238E27FC236}">
                  <a16:creationId id="{E96593C3-A68C-B8E8-A137-2B567B2EC586}"/>
                </a:ext>
              </a:extLst>
            </p:cNvPr>
            <p:cNvGrpSpPr/>
            <p:nvPr/>
          </p:nvGrpSpPr>
          <p:grpSpPr>
            <a:xfrm>
              <a:off x="8929530" y="2154879"/>
              <a:ext cx="2589370" cy="3418483"/>
              <a:chOff x="8929530" y="2154879"/>
              <a:chExt cx="2589370" cy="3418483"/>
            </a:xfrm>
          </p:grpSpPr>
          <p:sp>
            <p:nvSpPr>
              <p:cNvPr descr="0ca0103c-6421-4521-abfc-83191720fa44" id="53" name="Text2">
                <a:extLst>
                  <a:ext uri="{FF2B5EF4-FFF2-40B4-BE49-F238E27FC236}">
                    <a16:creationId id="{56F6BD22-1E03-4A42-869A-276EF8727ECE}"/>
                  </a:ext>
                </a:extLst>
              </p:cNvPr>
              <p:cNvSpPr txBox="1"/>
              <p:nvPr/>
            </p:nvSpPr>
            <p:spPr>
              <a:xfrm flipV="false" flipH="false">
                <a:off x="8929530" y="3428999"/>
                <a:ext cx="2589370" cy="2144363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rtlCol="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实现精细化的权限和角色分配管理。</a:t>
                </a:r>
              </a:p>
            </p:txBody>
          </p:sp>
          <p:sp>
            <p:nvSpPr>
              <p:cNvPr descr="ce41d1dc-fc8a-4059-ac84-771133c17cdf" id="54" name="Bullet2">
                <a:extLst>
                  <a:ext uri="{FF2B5EF4-FFF2-40B4-BE49-F238E27FC236}">
                    <a16:creationId id="{759BBB18-B9C8-48CA-9DA4-22D35568E50C}"/>
                  </a:ext>
                </a:extLst>
              </p:cNvPr>
              <p:cNvSpPr txBox="1"/>
              <p:nvPr/>
            </p:nvSpPr>
            <p:spPr>
              <a:xfrm flipV="false" flipH="false">
                <a:off x="8929530" y="2154879"/>
                <a:ext cx="2589370" cy="12741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权限与角色分配</a:t>
                </a:r>
              </a:p>
            </p:txBody>
          </p:sp>
        </p:grpSp>
      </p:grpSp>
    </p:spTree>
  </p:cSld>
  <p:clrMapOvr>
    <a:masterClrMapping/>
  </p:clrMapOvr>
</p:sld>
</file>

<file path=ppt/slides/slide26.xml><?xml version="1.0" encoding="utf-8"?>
<p:sld xmlns:a="http://schemas.openxmlformats.org/drawingml/2006/main" xmlns:a14="http://schemas.microsoft.com/office/drawing/2010/main" xmlns:a16="http://schemas.microsoft.com/office/drawing/2014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内容运营</a:t>
            </a:r>
          </a:p>
        </p:txBody>
      </p:sp>
      <p:grpSp>
        <p:nvGrpSpPr>
          <p:cNvPr descr="d2674c7d-251f-4abd-b5cf-dbd10e1a849b" id="26" name="27173aac-5cbb-4b86-a71e-01287df9f335.source.2.zh-Hans.pptx">
            <a:extLst>
              <a:ext uri="{FF2B5EF4-FFF2-40B4-BE49-F238E27FC236}">
                <a16:creationId id="{EFC15239-07B0-2040-3E54-6F35B27B1C6B}"/>
              </a:ext>
            </a:extLst>
          </p:cNvPr>
          <p:cNvGrpSpPr/>
          <p:nvPr/>
        </p:nvGrpSpPr>
        <p:grpSpPr>
          <a:xfrm>
            <a:off x="660400" y="1130300"/>
            <a:ext cx="10858799" cy="4383061"/>
            <a:chOff x="660400" y="1130300"/>
            <a:chExt cx="10858799" cy="4383061"/>
          </a:xfrm>
        </p:grpSpPr>
        <p:sp>
          <p:nvSpPr>
            <p:cNvPr descr="d63fb11f-3743-4144-b6cf-45a98966ea66" id="3" name="íşľiďé">
              <a:extLst>
                <a:ext uri="{FF2B5EF4-FFF2-40B4-BE49-F238E27FC236}">
                  <a16:creationId id="{EF1D702F-033A-4C30-9F0D-46A565455D52}"/>
                </a:ext>
              </a:extLst>
            </p:cNvPr>
            <p:cNvSpPr/>
            <p:nvPr/>
          </p:nvSpPr>
          <p:spPr>
            <a:xfrm flipV="false" flipH="false">
              <a:off x="4522931" y="2621225"/>
              <a:ext cx="3146138" cy="2712186"/>
            </a:xfrm>
            <a:prstGeom prst="hexagon">
              <a:avLst/>
            </a:prstGeom>
            <a:solidFill>
              <a:schemeClr val="bg1"/>
            </a:solidFill>
            <a:ln w="38100">
              <a:solidFill>
                <a:schemeClr val="tx2">
                  <a:alpha val="7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rtlCol="0" tIns="45720" wrap="square">
              <a:normAutofit/>
            </a:bodyPr>
            <a:lstStyle/>
            <a:p>
              <a:pPr algn="ctr"/>
            </a:p>
          </p:txBody>
        </p:sp>
        <p:sp>
          <p:nvSpPr>
            <p:cNvPr descr="62272ab2-323b-40e0-919d-1f93dba4f383" id="4" name="PictureMisc">
              <a:extLst>
                <a:ext uri="{FF2B5EF4-FFF2-40B4-BE49-F238E27FC236}">
                  <a16:creationId id="{56A063A8-08F3-4303-996F-B4BB3770EDA8}"/>
                </a:ext>
              </a:extLst>
            </p:cNvPr>
            <p:cNvSpPr/>
            <p:nvPr/>
          </p:nvSpPr>
          <p:spPr>
            <a:xfrm flipV="false" flipH="false">
              <a:off x="4774645" y="2838221"/>
              <a:ext cx="2642712" cy="2278195"/>
            </a:xfrm>
            <a:prstGeom prst="hexagon">
              <a:avLst/>
            </a:prstGeom>
            <a:blipFill rotWithShape="true">
              <a:blip r:embed="rId4"/>
              <a:srcRect/>
              <a:stretch>
                <a:fillRect b="-694" l="-15840" r="-17418" t="694"/>
              </a:stretch>
            </a:blipFill>
            <a:ln algn="ctr" cap="flat" cmpd="sng" w="6350">
              <a:noFill/>
              <a:prstDash val="solid"/>
              <a:miter lim="800000"/>
            </a:ln>
            <a:effectLst/>
            <a:extLst>
              <a:ext uri="{91240B29-F687-4F45-9708-019B960494DF}">
                <a14:hiddenLine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 bIns="45720" compatLnSpc="1" forceAA="0" fromWordArt="0" lIns="91440" numCol="1" rIns="91440" rot="0" rtlCol="0" spcCol="0" spcFirstLastPara="0" tIns="45720" vert="horz" wrap="square">
              <a:normAutofit/>
            </a:bodyPr>
            <a:lstStyle/>
            <a:p>
              <a:pPr algn="ctr"/>
            </a:p>
          </p:txBody>
        </p:sp>
        <p:sp>
          <p:nvSpPr>
            <p:cNvPr descr="9a14c1ad-29a6-4086-9998-b605609066ad" id="5" name="iŝḻiḑè">
              <a:extLst>
                <a:ext uri="{FF2B5EF4-FFF2-40B4-BE49-F238E27FC236}">
                  <a16:creationId id="{82AFCC9A-24CF-4712-9376-90EF7A2C43B5}"/>
                </a:ext>
              </a:extLst>
            </p:cNvPr>
            <p:cNvSpPr/>
            <p:nvPr/>
          </p:nvSpPr>
          <p:spPr>
            <a:xfrm flipV="false" flipH="false">
              <a:off x="5449416" y="3419920"/>
              <a:ext cx="1293170" cy="1114798"/>
            </a:xfrm>
            <a:prstGeom prst="hexagon">
              <a:avLst/>
            </a:prstGeom>
            <a:solidFill>
              <a:schemeClr val="bg1">
                <a:alpha val="70000"/>
              </a:schemeClr>
            </a:solidFill>
            <a:ln algn="ctr" cap="flat" cmpd="sng" w="6350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anchorCtr="0" bIns="45720" compatLnSpc="1" forceAA="0" fromWordArt="0" lIns="91440" numCol="1" rIns="91440" rot="0" rtlCol="0" spcCol="0" spcFirstLastPara="0" tIns="45720" vert="horz" wrap="square">
              <a:normAutofit/>
            </a:bodyPr>
            <a:lstStyle/>
            <a:p>
              <a:pPr algn="ctr"/>
            </a:p>
          </p:txBody>
        </p:sp>
        <p:sp>
          <p:nvSpPr>
            <p:cNvPr descr="636655a7-717d-42a1-9eb7-2a9776c869ce" id="18" name="Title">
              <a:extLst>
                <a:ext uri="{FF2B5EF4-FFF2-40B4-BE49-F238E27FC236}">
                  <a16:creationId id="{2D779C86-411C-E59A-1B4C-8800C15325F7}"/>
                </a:ext>
              </a:extLst>
            </p:cNvPr>
            <p:cNvSpPr txBox="1"/>
            <p:nvPr/>
          </p:nvSpPr>
          <p:spPr>
            <a:xfrm flipV="false" flipH="false">
              <a:off x="660400" y="1130300"/>
              <a:ext cx="10858500" cy="461665"/>
            </a:xfrm>
            <a:prstGeom prst="rect">
              <a:avLst/>
            </a:prstGeom>
            <a:noFill/>
          </p:spPr>
          <p:txBody>
            <a:bodyPr anchor="t" anchorCtr="1" rtlCol="0" vert="horz" wrap="square">
              <a:normAutofit/>
            </a:bodyPr>
            <a:lstStyle/>
            <a:p>
              <a:pPr algn="ctr"/>
              <a:r>
                <a:rPr lang="en-US" b="true" i="false" u="none" sz="2400">
                  <a:solidFill>
                    <a:srgbClr val="000000"/>
                  </a:solidFill>
                  <a:ea typeface="思源黑体 CN Normal"/>
                </a:rPr>
                <a:t>内容运营功能</a:t>
              </a:r>
            </a:p>
          </p:txBody>
        </p:sp>
        <p:grpSp>
          <p:nvGrpSpPr>
            <p:cNvPr descr="85ddde90-af5f-474f-858c-42f4f8dac33b" id="22" name="组合 21">
              <a:extLst>
                <a:ext uri="{FF2B5EF4-FFF2-40B4-BE49-F238E27FC236}">
                  <a16:creationId id="{987284D1-A3E9-52CA-684F-C665D799EBBA}"/>
                </a:ext>
              </a:extLst>
            </p:cNvPr>
            <p:cNvGrpSpPr/>
            <p:nvPr/>
          </p:nvGrpSpPr>
          <p:grpSpPr>
            <a:xfrm>
              <a:off x="669924" y="3251673"/>
              <a:ext cx="4316940" cy="2261688"/>
              <a:chOff x="669924" y="3251673"/>
              <a:chExt cx="4316940" cy="2261688"/>
            </a:xfrm>
          </p:grpSpPr>
          <p:sp>
            <p:nvSpPr>
              <p:cNvPr descr="7646ea43-5120-474a-8953-ab5f086d4d15" id="16" name="IconBackground1">
                <a:extLst>
                  <a:ext uri="{FF2B5EF4-FFF2-40B4-BE49-F238E27FC236}">
                    <a16:creationId id="{6D35CEF5-CFF5-41DC-B486-5E3BCC37012D}"/>
                  </a:ext>
                </a:extLst>
              </p:cNvPr>
              <p:cNvSpPr/>
              <p:nvPr/>
            </p:nvSpPr>
            <p:spPr>
              <a:xfrm flipV="false" flipH="false">
                <a:off x="4058998" y="3513387"/>
                <a:ext cx="927866" cy="927862"/>
              </a:xfrm>
              <a:prstGeom prst="ellipse">
                <a:avLst/>
              </a:prstGeom>
              <a:solidFill>
                <a:schemeClr val="accent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rtlCol="0" tIns="45720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ce28e80c-928a-47c5-9ea9-a1ee021f19c6" id="17" name="Icon1">
                <a:extLst>
                  <a:ext uri="{FF2B5EF4-FFF2-40B4-BE49-F238E27FC236}">
                    <a16:creationId id="{DD7C09AC-DDAA-4B7A-8F87-0BD33F3B3E29}"/>
                  </a:ext>
                </a:extLst>
              </p:cNvPr>
              <p:cNvSpPr/>
              <p:nvPr/>
            </p:nvSpPr>
            <p:spPr bwMode="auto">
              <a:xfrm flipV="false" flipH="false">
                <a:off x="4266960" y="3799972"/>
                <a:ext cx="511942" cy="354692"/>
              </a:xfrm>
              <a:custGeom>
                <a:avLst/>
                <a:gdLst>
                  <a:gd fmla="*/ 151822 w 607427" name="connsiteX0"/>
                  <a:gd fmla="*/ 226797 h 420852" name="connsiteY0"/>
                  <a:gd fmla="*/ 237172 w 607427" name="connsiteX1"/>
                  <a:gd fmla="*/ 226797 h 420852" name="connsiteY1"/>
                  <a:gd fmla="*/ 237172 w 607427" name="connsiteX2"/>
                  <a:gd fmla="*/ 316353 h 420852" name="connsiteY2"/>
                  <a:gd fmla="*/ 248668 w 607427" name="connsiteX3"/>
                  <a:gd fmla="*/ 327940 h 420852" name="connsiteY3"/>
                  <a:gd fmla="*/ 270900 w 607427" name="connsiteX4"/>
                  <a:gd fmla="*/ 327940 h 420852" name="connsiteY4"/>
                  <a:gd fmla="*/ 223616 w 607427" name="connsiteX5"/>
                  <a:gd fmla="*/ 385441 h 420852" name="connsiteY5"/>
                  <a:gd fmla="*/ 194443 w 607427" name="connsiteX6"/>
                  <a:gd fmla="*/ 420852 h 420852" name="connsiteY6"/>
                  <a:gd fmla="*/ 165378 w 607427" name="connsiteX7"/>
                  <a:gd fmla="*/ 385441 h 420852" name="connsiteY7"/>
                  <a:gd fmla="*/ 117985 w 607427" name="connsiteX8"/>
                  <a:gd fmla="*/ 327940 h 420852" name="connsiteY8"/>
                  <a:gd fmla="*/ 140217 w 607427" name="connsiteX9"/>
                  <a:gd fmla="*/ 327940 h 420852" name="connsiteY9"/>
                  <a:gd fmla="*/ 151822 w 607427" name="connsiteX10"/>
                  <a:gd fmla="*/ 316353 h 420852" name="connsiteY10"/>
                  <a:gd fmla="*/ 388357 w 607427" name="connsiteX11"/>
                  <a:gd fmla="*/ 91100 h 420852" name="connsiteY11"/>
                  <a:gd fmla="*/ 464814 w 607427" name="connsiteX12"/>
                  <a:gd fmla="*/ 184012 h 420852" name="connsiteY12"/>
                  <a:gd fmla="*/ 442582 w 607427" name="connsiteX13"/>
                  <a:gd fmla="*/ 184012 h 420852" name="connsiteY13"/>
                  <a:gd fmla="*/ 430977 w 607427" name="connsiteX14"/>
                  <a:gd fmla="*/ 195599 h 420852" name="connsiteY14"/>
                  <a:gd fmla="*/ 430977 w 607427" name="connsiteX15"/>
                  <a:gd fmla="*/ 285155 h 420852" name="connsiteY15"/>
                  <a:gd fmla="*/ 345627 w 607427" name="connsiteX16"/>
                  <a:gd fmla="*/ 285155 h 420852" name="connsiteY16"/>
                  <a:gd fmla="*/ 345627 w 607427" name="connsiteX17"/>
                  <a:gd fmla="*/ 195599 h 420852" name="connsiteY17"/>
                  <a:gd fmla="*/ 334131 w 607427" name="connsiteX18"/>
                  <a:gd fmla="*/ 184012 h 420852" name="connsiteY18"/>
                  <a:gd fmla="*/ 311899 w 607427" name="connsiteX19"/>
                  <a:gd fmla="*/ 184012 h 420852" name="connsiteY19"/>
                  <a:gd fmla="*/ 388359 w 607427" name="connsiteX20"/>
                  <a:gd fmla="*/ 61296 h 420852" name="connsiteY20"/>
                  <a:gd fmla="*/ 379357 w 607427" name="connsiteX21"/>
                  <a:gd fmla="*/ 65520 h 420852" name="connsiteY21"/>
                  <a:gd fmla="*/ 278499 w 607427" name="connsiteX22"/>
                  <a:gd fmla="*/ 188220 h 420852" name="connsiteY22"/>
                  <a:gd fmla="*/ 276981 w 607427" name="connsiteX23"/>
                  <a:gd fmla="*/ 200457 h 420852" name="connsiteY23"/>
                  <a:gd fmla="*/ 287392 w 607427" name="connsiteX24"/>
                  <a:gd fmla="*/ 207172 h 420852" name="connsiteY24"/>
                  <a:gd fmla="*/ 322530 w 607427" name="connsiteX25"/>
                  <a:gd fmla="*/ 207172 h 420852" name="connsiteY25"/>
                  <a:gd fmla="*/ 322530 w 607427" name="connsiteX26"/>
                  <a:gd fmla="*/ 296625 h 420852" name="connsiteY26"/>
                  <a:gd fmla="*/ 334134 w 607427" name="connsiteX27"/>
                  <a:gd fmla="*/ 308212 h 420852" name="connsiteY27"/>
                  <a:gd fmla="*/ 442583 w 607427" name="connsiteX28"/>
                  <a:gd fmla="*/ 308212 h 420852" name="connsiteY28"/>
                  <a:gd fmla="*/ 454079 w 607427" name="connsiteX29"/>
                  <a:gd fmla="*/ 296625 h 420852" name="connsiteY29"/>
                  <a:gd fmla="*/ 454079 w 607427" name="connsiteX30"/>
                  <a:gd fmla="*/ 207172 h 420852" name="connsiteY30"/>
                  <a:gd fmla="*/ 489217 w 607427" name="connsiteX31"/>
                  <a:gd fmla="*/ 207172 h 420852" name="connsiteY31"/>
                  <a:gd fmla="*/ 489325 w 607427" name="connsiteX32"/>
                  <a:gd fmla="*/ 207172 h 420852" name="connsiteY32"/>
                  <a:gd fmla="*/ 500821 w 607427" name="connsiteX33"/>
                  <a:gd fmla="*/ 195584 h 420852" name="connsiteY33"/>
                  <a:gd fmla="*/ 497784 w 607427" name="connsiteX34"/>
                  <a:gd fmla="*/ 187678 h 420852" name="connsiteY34"/>
                  <a:gd fmla="*/ 397251 w 607427" name="connsiteX35"/>
                  <a:gd fmla="*/ 65520 h 420852" name="connsiteY35"/>
                  <a:gd fmla="*/ 388359 w 607427" name="connsiteX36"/>
                  <a:gd fmla="*/ 61296 h 420852" name="connsiteY36"/>
                  <a:gd fmla="*/ 336628 w 607427" name="connsiteX37"/>
                  <a:gd fmla="*/ 0 h 420852" name="connsiteY37"/>
                  <a:gd fmla="*/ 444752 w 607427" name="connsiteX38"/>
                  <a:gd fmla="*/ 77107 h 420852" name="connsiteY38"/>
                  <a:gd fmla="*/ 550925 w 607427" name="connsiteX39"/>
                  <a:gd fmla="*/ 190927 h 420852" name="connsiteY39"/>
                  <a:gd fmla="*/ 548105 w 607427" name="connsiteX40"/>
                  <a:gd fmla="*/ 216052 h 420852" name="connsiteY40"/>
                  <a:gd fmla="*/ 607427 w 607427" name="connsiteX41"/>
                  <a:gd fmla="*/ 316118 h 420852" name="connsiteY41"/>
                  <a:gd fmla="*/ 607427 w 607427" name="connsiteX42"/>
                  <a:gd fmla="*/ 316876 h 420852" name="connsiteY42"/>
                  <a:gd fmla="*/ 537694 w 607427" name="connsiteX43"/>
                  <a:gd fmla="*/ 385428 h 420852" name="connsiteY43"/>
                  <a:gd fmla="*/ 253555 w 607427" name="connsiteX44"/>
                  <a:gd fmla="*/ 385428 h 420852" name="connsiteY44"/>
                  <a:gd fmla="*/ 304310 w 607427" name="connsiteX45"/>
                  <a:gd fmla="*/ 323699 h 420852" name="connsiteY45"/>
                  <a:gd fmla="*/ 305828 w 607427" name="connsiteX46"/>
                  <a:gd fmla="*/ 311353 h 420852" name="connsiteY46"/>
                  <a:gd fmla="*/ 295417 w 607427" name="connsiteX47"/>
                  <a:gd fmla="*/ 304747 h 420852" name="connsiteY47"/>
                  <a:gd fmla="*/ 260279 w 607427" name="connsiteX48"/>
                  <a:gd fmla="*/ 304747 h 420852" name="connsiteY48"/>
                  <a:gd fmla="*/ 260279 w 607427" name="connsiteX49"/>
                  <a:gd fmla="*/ 215294 h 420852" name="connsiteY49"/>
                  <a:gd fmla="*/ 248675 w 607427" name="connsiteX50"/>
                  <a:gd fmla="*/ 203706 h 420852" name="connsiteY50"/>
                  <a:gd fmla="*/ 140226 w 607427" name="connsiteX51"/>
                  <a:gd fmla="*/ 203706 h 420852" name="connsiteY51"/>
                  <a:gd fmla="*/ 128730 w 607427" name="connsiteX52"/>
                  <a:gd fmla="*/ 215294 h 420852" name="connsiteY52"/>
                  <a:gd fmla="*/ 128730 w 607427" name="connsiteX53"/>
                  <a:gd fmla="*/ 304747 h 420852" name="connsiteY53"/>
                  <a:gd fmla="*/ 93592 w 607427" name="connsiteX54"/>
                  <a:gd fmla="*/ 304747 h 420852" name="connsiteY54"/>
                  <a:gd fmla="*/ 83073 w 607427" name="connsiteX55"/>
                  <a:gd fmla="*/ 311353 h 420852" name="connsiteY55"/>
                  <a:gd fmla="*/ 84591 w 607427" name="connsiteX56"/>
                  <a:gd fmla="*/ 323699 h 420852" name="connsiteY56"/>
                  <a:gd fmla="*/ 135454 w 607427" name="connsiteX57"/>
                  <a:gd fmla="*/ 385428 h 420852" name="connsiteY57"/>
                  <a:gd fmla="*/ 72987 w 607427" name="connsiteX58"/>
                  <a:gd fmla="*/ 385428 h 420852" name="connsiteY58"/>
                  <a:gd fmla="*/ 9652 w 607427" name="connsiteX59"/>
                  <a:gd fmla="*/ 344600 h 420852" name="connsiteY59"/>
                  <a:gd fmla="*/ 0 w 607427" name="connsiteX60"/>
                  <a:gd fmla="*/ 298791 h 420852" name="connsiteY60"/>
                  <a:gd fmla="*/ 75047 w 607427" name="connsiteX61"/>
                  <a:gd fmla="*/ 191685 h 420852" name="connsiteY61"/>
                  <a:gd fmla="*/ 71035 w 607427" name="connsiteX62"/>
                  <a:gd fmla="*/ 162012 h 420852" name="connsiteY62"/>
                  <a:gd fmla="*/ 178942 w 607427" name="connsiteX63"/>
                  <a:gd fmla="*/ 47975 h 420852" name="connsiteY63"/>
                  <a:gd fmla="*/ 236204 w 607427" name="connsiteX64"/>
                  <a:gd fmla="*/ 59671 h 420852" name="connsiteY64"/>
                  <a:gd fmla="*/ 336628 w 607427" name="connsiteX65"/>
                  <a:gd fmla="*/ 0 h 420852" name="connsiteY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b="b" l="l" r="r" t="t"/>
                <a:pathLst>
                  <a:path h="420852" w="607427">
                    <a:moveTo>
                      <a:pt x="151822" y="226797"/>
                    </a:moveTo>
                    <a:lnTo>
                      <a:pt x="237172" y="226797"/>
                    </a:lnTo>
                    <a:lnTo>
                      <a:pt x="237172" y="316353"/>
                    </a:lnTo>
                    <a:cubicBezTo>
                      <a:pt x="237172" y="322742"/>
                      <a:pt x="242269" y="327940"/>
                      <a:pt x="248668" y="327940"/>
                    </a:cubicBezTo>
                    <a:lnTo>
                      <a:pt x="270900" y="327940"/>
                    </a:lnTo>
                    <a:lnTo>
                      <a:pt x="223616" y="385441"/>
                    </a:lnTo>
                    <a:lnTo>
                      <a:pt x="194443" y="420852"/>
                    </a:lnTo>
                    <a:lnTo>
                      <a:pt x="165378" y="385441"/>
                    </a:lnTo>
                    <a:lnTo>
                      <a:pt x="117985" y="327940"/>
                    </a:lnTo>
                    <a:lnTo>
                      <a:pt x="140217" y="327940"/>
                    </a:lnTo>
                    <a:cubicBezTo>
                      <a:pt x="146616" y="327940"/>
                      <a:pt x="151822" y="322742"/>
                      <a:pt x="151822" y="316353"/>
                    </a:cubicBezTo>
                    <a:close/>
                    <a:moveTo>
                      <a:pt x="388357" y="91100"/>
                    </a:moveTo>
                    <a:lnTo>
                      <a:pt x="464814" y="184012"/>
                    </a:lnTo>
                    <a:lnTo>
                      <a:pt x="442582" y="184012"/>
                    </a:lnTo>
                    <a:cubicBezTo>
                      <a:pt x="436183" y="184012"/>
                      <a:pt x="430977" y="189210"/>
                      <a:pt x="430977" y="195599"/>
                    </a:cubicBezTo>
                    <a:lnTo>
                      <a:pt x="430977" y="285155"/>
                    </a:lnTo>
                    <a:lnTo>
                      <a:pt x="345627" y="285155"/>
                    </a:lnTo>
                    <a:lnTo>
                      <a:pt x="345627" y="195599"/>
                    </a:lnTo>
                    <a:cubicBezTo>
                      <a:pt x="345627" y="189210"/>
                      <a:pt x="340530" y="184012"/>
                      <a:pt x="334131" y="184012"/>
                    </a:cubicBezTo>
                    <a:lnTo>
                      <a:pt x="311899" y="184012"/>
                    </a:lnTo>
                    <a:close/>
                    <a:moveTo>
                      <a:pt x="388359" y="61296"/>
                    </a:moveTo>
                    <a:cubicBezTo>
                      <a:pt x="384888" y="61296"/>
                      <a:pt x="381635" y="62812"/>
                      <a:pt x="379357" y="65520"/>
                    </a:cubicBezTo>
                    <a:lnTo>
                      <a:pt x="278499" y="188220"/>
                    </a:lnTo>
                    <a:cubicBezTo>
                      <a:pt x="275571" y="191685"/>
                      <a:pt x="275029" y="196450"/>
                      <a:pt x="276981" y="200457"/>
                    </a:cubicBezTo>
                    <a:cubicBezTo>
                      <a:pt x="278824" y="204572"/>
                      <a:pt x="282945" y="207172"/>
                      <a:pt x="287392" y="207172"/>
                    </a:cubicBezTo>
                    <a:lnTo>
                      <a:pt x="322530" y="207172"/>
                    </a:lnTo>
                    <a:lnTo>
                      <a:pt x="322530" y="296625"/>
                    </a:lnTo>
                    <a:cubicBezTo>
                      <a:pt x="322530" y="303014"/>
                      <a:pt x="327735" y="308212"/>
                      <a:pt x="334134" y="308212"/>
                    </a:cubicBezTo>
                    <a:lnTo>
                      <a:pt x="442583" y="308212"/>
                    </a:lnTo>
                    <a:cubicBezTo>
                      <a:pt x="448982" y="308212"/>
                      <a:pt x="454079" y="303014"/>
                      <a:pt x="454079" y="296625"/>
                    </a:cubicBezTo>
                    <a:lnTo>
                      <a:pt x="454079" y="207172"/>
                    </a:lnTo>
                    <a:lnTo>
                      <a:pt x="489217" y="207172"/>
                    </a:lnTo>
                    <a:lnTo>
                      <a:pt x="489325" y="207172"/>
                    </a:lnTo>
                    <a:cubicBezTo>
                      <a:pt x="495724" y="207172"/>
                      <a:pt x="500821" y="201973"/>
                      <a:pt x="500821" y="195584"/>
                    </a:cubicBezTo>
                    <a:cubicBezTo>
                      <a:pt x="500821" y="192552"/>
                      <a:pt x="499628" y="189736"/>
                      <a:pt x="497784" y="187678"/>
                    </a:cubicBezTo>
                    <a:lnTo>
                      <a:pt x="397251" y="65520"/>
                    </a:lnTo>
                    <a:cubicBezTo>
                      <a:pt x="395082" y="62812"/>
                      <a:pt x="391829" y="61296"/>
                      <a:pt x="388359" y="61296"/>
                    </a:cubicBezTo>
                    <a:close/>
                    <a:moveTo>
                      <a:pt x="336628" y="0"/>
                    </a:moveTo>
                    <a:cubicBezTo>
                      <a:pt x="386732" y="0"/>
                      <a:pt x="429353" y="32272"/>
                      <a:pt x="444752" y="77107"/>
                    </a:cubicBezTo>
                    <a:cubicBezTo>
                      <a:pt x="504074" y="81223"/>
                      <a:pt x="550925" y="130606"/>
                      <a:pt x="550925" y="190927"/>
                    </a:cubicBezTo>
                    <a:cubicBezTo>
                      <a:pt x="550925" y="199591"/>
                      <a:pt x="549949" y="208038"/>
                      <a:pt x="548105" y="216052"/>
                    </a:cubicBezTo>
                    <a:cubicBezTo>
                      <a:pt x="583460" y="235545"/>
                      <a:pt x="607427" y="273016"/>
                      <a:pt x="607427" y="316118"/>
                    </a:cubicBezTo>
                    <a:lnTo>
                      <a:pt x="607427" y="316876"/>
                    </a:lnTo>
                    <a:cubicBezTo>
                      <a:pt x="607102" y="354888"/>
                      <a:pt x="575760" y="385428"/>
                      <a:pt x="537694" y="385428"/>
                    </a:cubicBezTo>
                    <a:lnTo>
                      <a:pt x="253555" y="385428"/>
                    </a:lnTo>
                    <a:lnTo>
                      <a:pt x="304310" y="323699"/>
                    </a:lnTo>
                    <a:cubicBezTo>
                      <a:pt x="307130" y="320233"/>
                      <a:pt x="307780" y="315468"/>
                      <a:pt x="305828" y="311353"/>
                    </a:cubicBezTo>
                    <a:cubicBezTo>
                      <a:pt x="303985" y="307346"/>
                      <a:pt x="299864" y="304747"/>
                      <a:pt x="295417" y="304747"/>
                    </a:cubicBezTo>
                    <a:lnTo>
                      <a:pt x="260279" y="304747"/>
                    </a:lnTo>
                    <a:lnTo>
                      <a:pt x="260279" y="215294"/>
                    </a:lnTo>
                    <a:cubicBezTo>
                      <a:pt x="260279" y="208904"/>
                      <a:pt x="255074" y="203706"/>
                      <a:pt x="248675" y="203706"/>
                    </a:cubicBezTo>
                    <a:lnTo>
                      <a:pt x="140226" y="203706"/>
                    </a:lnTo>
                    <a:cubicBezTo>
                      <a:pt x="133827" y="203706"/>
                      <a:pt x="128730" y="208904"/>
                      <a:pt x="128730" y="215294"/>
                    </a:cubicBezTo>
                    <a:lnTo>
                      <a:pt x="128730" y="304747"/>
                    </a:lnTo>
                    <a:lnTo>
                      <a:pt x="93592" y="304747"/>
                    </a:lnTo>
                    <a:cubicBezTo>
                      <a:pt x="89037" y="304747"/>
                      <a:pt x="85025" y="307346"/>
                      <a:pt x="83073" y="311353"/>
                    </a:cubicBezTo>
                    <a:cubicBezTo>
                      <a:pt x="81120" y="315468"/>
                      <a:pt x="81771" y="320233"/>
                      <a:pt x="84591" y="323699"/>
                    </a:cubicBezTo>
                    <a:lnTo>
                      <a:pt x="135454" y="385428"/>
                    </a:lnTo>
                    <a:lnTo>
                      <a:pt x="72987" y="385428"/>
                    </a:lnTo>
                    <a:cubicBezTo>
                      <a:pt x="45657" y="385428"/>
                      <a:pt x="20605" y="369617"/>
                      <a:pt x="9652" y="344600"/>
                    </a:cubicBezTo>
                    <a:cubicBezTo>
                      <a:pt x="3470" y="330630"/>
                      <a:pt x="0" y="315143"/>
                      <a:pt x="0" y="298791"/>
                    </a:cubicBezTo>
                    <a:cubicBezTo>
                      <a:pt x="0" y="249624"/>
                      <a:pt x="31234" y="207605"/>
                      <a:pt x="75047" y="191685"/>
                    </a:cubicBezTo>
                    <a:cubicBezTo>
                      <a:pt x="72444" y="182155"/>
                      <a:pt x="71035" y="172300"/>
                      <a:pt x="71035" y="162012"/>
                    </a:cubicBezTo>
                    <a:cubicBezTo>
                      <a:pt x="71035" y="101041"/>
                      <a:pt x="117993" y="51224"/>
                      <a:pt x="178942" y="47975"/>
                    </a:cubicBezTo>
                    <a:cubicBezTo>
                      <a:pt x="199548" y="46784"/>
                      <a:pt x="219068" y="51224"/>
                      <a:pt x="236204" y="59671"/>
                    </a:cubicBezTo>
                    <a:cubicBezTo>
                      <a:pt x="255616" y="24150"/>
                      <a:pt x="293248" y="0"/>
                      <a:pt x="3366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 bIns="45720" lIns="91440" rIns="91440" tIns="45720" wrap="square">
                <a:normAutofit lnSpcReduction="10000"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  <p:sp>
            <p:nvSpPr>
              <p:cNvPr descr="3c89e3aa-c07f-4589-b06c-9db162355724" id="12" name="Text1">
                <a:extLst>
                  <a:ext uri="{FF2B5EF4-FFF2-40B4-BE49-F238E27FC236}">
                    <a16:creationId id="{066FBDB7-B091-4EF6-AEA4-001941487F84}"/>
                  </a:ext>
                </a:extLst>
              </p:cNvPr>
              <p:cNvSpPr txBox="1"/>
              <p:nvPr/>
            </p:nvSpPr>
            <p:spPr>
              <a:xfrm flipV="false" flipH="false">
                <a:off x="669924" y="3853653"/>
                <a:ext cx="3178235" cy="1659708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对文章、视频、音频进行审核和发布管理。</a:t>
                </a:r>
              </a:p>
            </p:txBody>
          </p:sp>
          <p:sp>
            <p:nvSpPr>
              <p:cNvPr descr="173be593-8646-45ef-bf16-9991d9ded331" id="13" name="Bullet1">
                <a:extLst>
                  <a:ext uri="{FF2B5EF4-FFF2-40B4-BE49-F238E27FC236}">
                    <a16:creationId id="{B0E98D35-E1F5-4B9E-9E1D-CB8FDA61C69D}"/>
                  </a:ext>
                </a:extLst>
              </p:cNvPr>
              <p:cNvSpPr txBox="1"/>
              <p:nvPr/>
            </p:nvSpPr>
            <p:spPr>
              <a:xfrm flipV="false" flipH="false">
                <a:off x="669924" y="3251673"/>
                <a:ext cx="3178235" cy="601980"/>
              </a:xfrm>
              <a:prstGeom prst="rect">
                <a:avLst/>
              </a:prstGeom>
              <a:noFill/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r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文章 / 视频 / 音频审核与发布</a:t>
                </a:r>
              </a:p>
            </p:txBody>
          </p:sp>
        </p:grpSp>
        <p:grpSp>
          <p:nvGrpSpPr>
            <p:cNvPr descr="9a072061-319c-4e15-bf85-08bdff62366b" id="23" name="组合 22">
              <a:extLst>
                <a:ext uri="{FF2B5EF4-FFF2-40B4-BE49-F238E27FC236}">
                  <a16:creationId id="{A5057FF1-43F5-113F-B9CA-C5C7109DF1AF}"/>
                </a:ext>
              </a:extLst>
            </p:cNvPr>
            <p:cNvGrpSpPr/>
            <p:nvPr/>
          </p:nvGrpSpPr>
          <p:grpSpPr>
            <a:xfrm>
              <a:off x="7205136" y="3251673"/>
              <a:ext cx="4314063" cy="2261688"/>
              <a:chOff x="7205136" y="3251673"/>
              <a:chExt cx="4314063" cy="2261688"/>
            </a:xfrm>
          </p:grpSpPr>
          <p:sp>
            <p:nvSpPr>
              <p:cNvPr descr="839806f8-987b-4c1a-8c1b-f353f8bcef99" id="14" name="IconBackground2">
                <a:extLst>
                  <a:ext uri="{FF2B5EF4-FFF2-40B4-BE49-F238E27FC236}">
                    <a16:creationId id="{A951233F-980F-42CE-9B46-816D06717EE5}"/>
                  </a:ext>
                </a:extLst>
              </p:cNvPr>
              <p:cNvSpPr/>
              <p:nvPr/>
            </p:nvSpPr>
            <p:spPr>
              <a:xfrm flipV="false" flipH="false">
                <a:off x="7205136" y="3513387"/>
                <a:ext cx="927866" cy="927862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 bIns="45720" compatLnSpc="1" forceAA="0" fromWordArt="0" lIns="91440" numCol="1" rIns="91440" rot="0" rtlCol="0" spcCol="0" spcFirstLastPara="0" tIns="45720" vert="horz" wrap="square">
                <a:prstTxWarp prst="textNoShape">
                  <a:avLst/>
                </a:prstTxWarp>
                <a:normAutofit/>
              </a:bodyPr>
              <a:lstStyle/>
              <a:p>
                <a:pPr algn="ctr"/>
              </a:p>
            </p:txBody>
          </p:sp>
          <p:sp>
            <p:nvSpPr>
              <p:cNvPr descr="a48285b5-6add-44ca-9adc-342ff89e6891" id="15" name="Icon2">
                <a:extLst>
                  <a:ext uri="{FF2B5EF4-FFF2-40B4-BE49-F238E27FC236}">
                    <a16:creationId id="{988BAD5B-3DF8-48AD-A149-C66B422EE35C}"/>
                  </a:ext>
                </a:extLst>
              </p:cNvPr>
              <p:cNvSpPr/>
              <p:nvPr/>
            </p:nvSpPr>
            <p:spPr bwMode="auto">
              <a:xfrm flipV="false" flipH="false">
                <a:off x="7413098" y="3799972"/>
                <a:ext cx="511942" cy="354692"/>
              </a:xfrm>
              <a:custGeom>
                <a:avLst/>
                <a:gdLst>
                  <a:gd fmla="*/ 151822 w 607427" name="connsiteX0"/>
                  <a:gd fmla="*/ 226797 h 420852" name="connsiteY0"/>
                  <a:gd fmla="*/ 237172 w 607427" name="connsiteX1"/>
                  <a:gd fmla="*/ 226797 h 420852" name="connsiteY1"/>
                  <a:gd fmla="*/ 237172 w 607427" name="connsiteX2"/>
                  <a:gd fmla="*/ 316353 h 420852" name="connsiteY2"/>
                  <a:gd fmla="*/ 248668 w 607427" name="connsiteX3"/>
                  <a:gd fmla="*/ 327940 h 420852" name="connsiteY3"/>
                  <a:gd fmla="*/ 270900 w 607427" name="connsiteX4"/>
                  <a:gd fmla="*/ 327940 h 420852" name="connsiteY4"/>
                  <a:gd fmla="*/ 223616 w 607427" name="connsiteX5"/>
                  <a:gd fmla="*/ 385441 h 420852" name="connsiteY5"/>
                  <a:gd fmla="*/ 194443 w 607427" name="connsiteX6"/>
                  <a:gd fmla="*/ 420852 h 420852" name="connsiteY6"/>
                  <a:gd fmla="*/ 165378 w 607427" name="connsiteX7"/>
                  <a:gd fmla="*/ 385441 h 420852" name="connsiteY7"/>
                  <a:gd fmla="*/ 117985 w 607427" name="connsiteX8"/>
                  <a:gd fmla="*/ 327940 h 420852" name="connsiteY8"/>
                  <a:gd fmla="*/ 140217 w 607427" name="connsiteX9"/>
                  <a:gd fmla="*/ 327940 h 420852" name="connsiteY9"/>
                  <a:gd fmla="*/ 151822 w 607427" name="connsiteX10"/>
                  <a:gd fmla="*/ 316353 h 420852" name="connsiteY10"/>
                  <a:gd fmla="*/ 388357 w 607427" name="connsiteX11"/>
                  <a:gd fmla="*/ 91100 h 420852" name="connsiteY11"/>
                  <a:gd fmla="*/ 464814 w 607427" name="connsiteX12"/>
                  <a:gd fmla="*/ 184012 h 420852" name="connsiteY12"/>
                  <a:gd fmla="*/ 442582 w 607427" name="connsiteX13"/>
                  <a:gd fmla="*/ 184012 h 420852" name="connsiteY13"/>
                  <a:gd fmla="*/ 430977 w 607427" name="connsiteX14"/>
                  <a:gd fmla="*/ 195599 h 420852" name="connsiteY14"/>
                  <a:gd fmla="*/ 430977 w 607427" name="connsiteX15"/>
                  <a:gd fmla="*/ 285155 h 420852" name="connsiteY15"/>
                  <a:gd fmla="*/ 345627 w 607427" name="connsiteX16"/>
                  <a:gd fmla="*/ 285155 h 420852" name="connsiteY16"/>
                  <a:gd fmla="*/ 345627 w 607427" name="connsiteX17"/>
                  <a:gd fmla="*/ 195599 h 420852" name="connsiteY17"/>
                  <a:gd fmla="*/ 334131 w 607427" name="connsiteX18"/>
                  <a:gd fmla="*/ 184012 h 420852" name="connsiteY18"/>
                  <a:gd fmla="*/ 311899 w 607427" name="connsiteX19"/>
                  <a:gd fmla="*/ 184012 h 420852" name="connsiteY19"/>
                  <a:gd fmla="*/ 388359 w 607427" name="connsiteX20"/>
                  <a:gd fmla="*/ 61296 h 420852" name="connsiteY20"/>
                  <a:gd fmla="*/ 379357 w 607427" name="connsiteX21"/>
                  <a:gd fmla="*/ 65520 h 420852" name="connsiteY21"/>
                  <a:gd fmla="*/ 278499 w 607427" name="connsiteX22"/>
                  <a:gd fmla="*/ 188220 h 420852" name="connsiteY22"/>
                  <a:gd fmla="*/ 276981 w 607427" name="connsiteX23"/>
                  <a:gd fmla="*/ 200457 h 420852" name="connsiteY23"/>
                  <a:gd fmla="*/ 287392 w 607427" name="connsiteX24"/>
                  <a:gd fmla="*/ 207172 h 420852" name="connsiteY24"/>
                  <a:gd fmla="*/ 322530 w 607427" name="connsiteX25"/>
                  <a:gd fmla="*/ 207172 h 420852" name="connsiteY25"/>
                  <a:gd fmla="*/ 322530 w 607427" name="connsiteX26"/>
                  <a:gd fmla="*/ 296625 h 420852" name="connsiteY26"/>
                  <a:gd fmla="*/ 334134 w 607427" name="connsiteX27"/>
                  <a:gd fmla="*/ 308212 h 420852" name="connsiteY27"/>
                  <a:gd fmla="*/ 442583 w 607427" name="connsiteX28"/>
                  <a:gd fmla="*/ 308212 h 420852" name="connsiteY28"/>
                  <a:gd fmla="*/ 454079 w 607427" name="connsiteX29"/>
                  <a:gd fmla="*/ 296625 h 420852" name="connsiteY29"/>
                  <a:gd fmla="*/ 454079 w 607427" name="connsiteX30"/>
                  <a:gd fmla="*/ 207172 h 420852" name="connsiteY30"/>
                  <a:gd fmla="*/ 489217 w 607427" name="connsiteX31"/>
                  <a:gd fmla="*/ 207172 h 420852" name="connsiteY31"/>
                  <a:gd fmla="*/ 489325 w 607427" name="connsiteX32"/>
                  <a:gd fmla="*/ 207172 h 420852" name="connsiteY32"/>
                  <a:gd fmla="*/ 500821 w 607427" name="connsiteX33"/>
                  <a:gd fmla="*/ 195584 h 420852" name="connsiteY33"/>
                  <a:gd fmla="*/ 497784 w 607427" name="connsiteX34"/>
                  <a:gd fmla="*/ 187678 h 420852" name="connsiteY34"/>
                  <a:gd fmla="*/ 397251 w 607427" name="connsiteX35"/>
                  <a:gd fmla="*/ 65520 h 420852" name="connsiteY35"/>
                  <a:gd fmla="*/ 388359 w 607427" name="connsiteX36"/>
                  <a:gd fmla="*/ 61296 h 420852" name="connsiteY36"/>
                  <a:gd fmla="*/ 336628 w 607427" name="connsiteX37"/>
                  <a:gd fmla="*/ 0 h 420852" name="connsiteY37"/>
                  <a:gd fmla="*/ 444752 w 607427" name="connsiteX38"/>
                  <a:gd fmla="*/ 77107 h 420852" name="connsiteY38"/>
                  <a:gd fmla="*/ 550925 w 607427" name="connsiteX39"/>
                  <a:gd fmla="*/ 190927 h 420852" name="connsiteY39"/>
                  <a:gd fmla="*/ 548105 w 607427" name="connsiteX40"/>
                  <a:gd fmla="*/ 216052 h 420852" name="connsiteY40"/>
                  <a:gd fmla="*/ 607427 w 607427" name="connsiteX41"/>
                  <a:gd fmla="*/ 316118 h 420852" name="connsiteY41"/>
                  <a:gd fmla="*/ 607427 w 607427" name="connsiteX42"/>
                  <a:gd fmla="*/ 316876 h 420852" name="connsiteY42"/>
                  <a:gd fmla="*/ 537694 w 607427" name="connsiteX43"/>
                  <a:gd fmla="*/ 385428 h 420852" name="connsiteY43"/>
                  <a:gd fmla="*/ 253555 w 607427" name="connsiteX44"/>
                  <a:gd fmla="*/ 385428 h 420852" name="connsiteY44"/>
                  <a:gd fmla="*/ 304310 w 607427" name="connsiteX45"/>
                  <a:gd fmla="*/ 323699 h 420852" name="connsiteY45"/>
                  <a:gd fmla="*/ 305828 w 607427" name="connsiteX46"/>
                  <a:gd fmla="*/ 311353 h 420852" name="connsiteY46"/>
                  <a:gd fmla="*/ 295417 w 607427" name="connsiteX47"/>
                  <a:gd fmla="*/ 304747 h 420852" name="connsiteY47"/>
                  <a:gd fmla="*/ 260279 w 607427" name="connsiteX48"/>
                  <a:gd fmla="*/ 304747 h 420852" name="connsiteY48"/>
                  <a:gd fmla="*/ 260279 w 607427" name="connsiteX49"/>
                  <a:gd fmla="*/ 215294 h 420852" name="connsiteY49"/>
                  <a:gd fmla="*/ 248675 w 607427" name="connsiteX50"/>
                  <a:gd fmla="*/ 203706 h 420852" name="connsiteY50"/>
                  <a:gd fmla="*/ 140226 w 607427" name="connsiteX51"/>
                  <a:gd fmla="*/ 203706 h 420852" name="connsiteY51"/>
                  <a:gd fmla="*/ 128730 w 607427" name="connsiteX52"/>
                  <a:gd fmla="*/ 215294 h 420852" name="connsiteY52"/>
                  <a:gd fmla="*/ 128730 w 607427" name="connsiteX53"/>
                  <a:gd fmla="*/ 304747 h 420852" name="connsiteY53"/>
                  <a:gd fmla="*/ 93592 w 607427" name="connsiteX54"/>
                  <a:gd fmla="*/ 304747 h 420852" name="connsiteY54"/>
                  <a:gd fmla="*/ 83073 w 607427" name="connsiteX55"/>
                  <a:gd fmla="*/ 311353 h 420852" name="connsiteY55"/>
                  <a:gd fmla="*/ 84591 w 607427" name="connsiteX56"/>
                  <a:gd fmla="*/ 323699 h 420852" name="connsiteY56"/>
                  <a:gd fmla="*/ 135454 w 607427" name="connsiteX57"/>
                  <a:gd fmla="*/ 385428 h 420852" name="connsiteY57"/>
                  <a:gd fmla="*/ 72987 w 607427" name="connsiteX58"/>
                  <a:gd fmla="*/ 385428 h 420852" name="connsiteY58"/>
                  <a:gd fmla="*/ 9652 w 607427" name="connsiteX59"/>
                  <a:gd fmla="*/ 344600 h 420852" name="connsiteY59"/>
                  <a:gd fmla="*/ 0 w 607427" name="connsiteX60"/>
                  <a:gd fmla="*/ 298791 h 420852" name="connsiteY60"/>
                  <a:gd fmla="*/ 75047 w 607427" name="connsiteX61"/>
                  <a:gd fmla="*/ 191685 h 420852" name="connsiteY61"/>
                  <a:gd fmla="*/ 71035 w 607427" name="connsiteX62"/>
                  <a:gd fmla="*/ 162012 h 420852" name="connsiteY62"/>
                  <a:gd fmla="*/ 178942 w 607427" name="connsiteX63"/>
                  <a:gd fmla="*/ 47975 h 420852" name="connsiteY63"/>
                  <a:gd fmla="*/ 236204 w 607427" name="connsiteX64"/>
                  <a:gd fmla="*/ 59671 h 420852" name="connsiteY64"/>
                  <a:gd fmla="*/ 336628 w 607427" name="connsiteX65"/>
                  <a:gd fmla="*/ 0 h 420852" name="connsiteY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b="b" l="l" r="r" t="t"/>
                <a:pathLst>
                  <a:path h="420852" w="607427">
                    <a:moveTo>
                      <a:pt x="151822" y="226797"/>
                    </a:moveTo>
                    <a:lnTo>
                      <a:pt x="237172" y="226797"/>
                    </a:lnTo>
                    <a:lnTo>
                      <a:pt x="237172" y="316353"/>
                    </a:lnTo>
                    <a:cubicBezTo>
                      <a:pt x="237172" y="322742"/>
                      <a:pt x="242269" y="327940"/>
                      <a:pt x="248668" y="327940"/>
                    </a:cubicBezTo>
                    <a:lnTo>
                      <a:pt x="270900" y="327940"/>
                    </a:lnTo>
                    <a:lnTo>
                      <a:pt x="223616" y="385441"/>
                    </a:lnTo>
                    <a:lnTo>
                      <a:pt x="194443" y="420852"/>
                    </a:lnTo>
                    <a:lnTo>
                      <a:pt x="165378" y="385441"/>
                    </a:lnTo>
                    <a:lnTo>
                      <a:pt x="117985" y="327940"/>
                    </a:lnTo>
                    <a:lnTo>
                      <a:pt x="140217" y="327940"/>
                    </a:lnTo>
                    <a:cubicBezTo>
                      <a:pt x="146616" y="327940"/>
                      <a:pt x="151822" y="322742"/>
                      <a:pt x="151822" y="316353"/>
                    </a:cubicBezTo>
                    <a:close/>
                    <a:moveTo>
                      <a:pt x="388357" y="91100"/>
                    </a:moveTo>
                    <a:lnTo>
                      <a:pt x="464814" y="184012"/>
                    </a:lnTo>
                    <a:lnTo>
                      <a:pt x="442582" y="184012"/>
                    </a:lnTo>
                    <a:cubicBezTo>
                      <a:pt x="436183" y="184012"/>
                      <a:pt x="430977" y="189210"/>
                      <a:pt x="430977" y="195599"/>
                    </a:cubicBezTo>
                    <a:lnTo>
                      <a:pt x="430977" y="285155"/>
                    </a:lnTo>
                    <a:lnTo>
                      <a:pt x="345627" y="285155"/>
                    </a:lnTo>
                    <a:lnTo>
                      <a:pt x="345627" y="195599"/>
                    </a:lnTo>
                    <a:cubicBezTo>
                      <a:pt x="345627" y="189210"/>
                      <a:pt x="340530" y="184012"/>
                      <a:pt x="334131" y="184012"/>
                    </a:cubicBezTo>
                    <a:lnTo>
                      <a:pt x="311899" y="184012"/>
                    </a:lnTo>
                    <a:close/>
                    <a:moveTo>
                      <a:pt x="388359" y="61296"/>
                    </a:moveTo>
                    <a:cubicBezTo>
                      <a:pt x="384888" y="61296"/>
                      <a:pt x="381635" y="62812"/>
                      <a:pt x="379357" y="65520"/>
                    </a:cubicBezTo>
                    <a:lnTo>
                      <a:pt x="278499" y="188220"/>
                    </a:lnTo>
                    <a:cubicBezTo>
                      <a:pt x="275571" y="191685"/>
                      <a:pt x="275029" y="196450"/>
                      <a:pt x="276981" y="200457"/>
                    </a:cubicBezTo>
                    <a:cubicBezTo>
                      <a:pt x="278824" y="204572"/>
                      <a:pt x="282945" y="207172"/>
                      <a:pt x="287392" y="207172"/>
                    </a:cubicBezTo>
                    <a:lnTo>
                      <a:pt x="322530" y="207172"/>
                    </a:lnTo>
                    <a:lnTo>
                      <a:pt x="322530" y="296625"/>
                    </a:lnTo>
                    <a:cubicBezTo>
                      <a:pt x="322530" y="303014"/>
                      <a:pt x="327735" y="308212"/>
                      <a:pt x="334134" y="308212"/>
                    </a:cubicBezTo>
                    <a:lnTo>
                      <a:pt x="442583" y="308212"/>
                    </a:lnTo>
                    <a:cubicBezTo>
                      <a:pt x="448982" y="308212"/>
                      <a:pt x="454079" y="303014"/>
                      <a:pt x="454079" y="296625"/>
                    </a:cubicBezTo>
                    <a:lnTo>
                      <a:pt x="454079" y="207172"/>
                    </a:lnTo>
                    <a:lnTo>
                      <a:pt x="489217" y="207172"/>
                    </a:lnTo>
                    <a:lnTo>
                      <a:pt x="489325" y="207172"/>
                    </a:lnTo>
                    <a:cubicBezTo>
                      <a:pt x="495724" y="207172"/>
                      <a:pt x="500821" y="201973"/>
                      <a:pt x="500821" y="195584"/>
                    </a:cubicBezTo>
                    <a:cubicBezTo>
                      <a:pt x="500821" y="192552"/>
                      <a:pt x="499628" y="189736"/>
                      <a:pt x="497784" y="187678"/>
                    </a:cubicBezTo>
                    <a:lnTo>
                      <a:pt x="397251" y="65520"/>
                    </a:lnTo>
                    <a:cubicBezTo>
                      <a:pt x="395082" y="62812"/>
                      <a:pt x="391829" y="61296"/>
                      <a:pt x="388359" y="61296"/>
                    </a:cubicBezTo>
                    <a:close/>
                    <a:moveTo>
                      <a:pt x="336628" y="0"/>
                    </a:moveTo>
                    <a:cubicBezTo>
                      <a:pt x="386732" y="0"/>
                      <a:pt x="429353" y="32272"/>
                      <a:pt x="444752" y="77107"/>
                    </a:cubicBezTo>
                    <a:cubicBezTo>
                      <a:pt x="504074" y="81223"/>
                      <a:pt x="550925" y="130606"/>
                      <a:pt x="550925" y="190927"/>
                    </a:cubicBezTo>
                    <a:cubicBezTo>
                      <a:pt x="550925" y="199591"/>
                      <a:pt x="549949" y="208038"/>
                      <a:pt x="548105" y="216052"/>
                    </a:cubicBezTo>
                    <a:cubicBezTo>
                      <a:pt x="583460" y="235545"/>
                      <a:pt x="607427" y="273016"/>
                      <a:pt x="607427" y="316118"/>
                    </a:cubicBezTo>
                    <a:lnTo>
                      <a:pt x="607427" y="316876"/>
                    </a:lnTo>
                    <a:cubicBezTo>
                      <a:pt x="607102" y="354888"/>
                      <a:pt x="575760" y="385428"/>
                      <a:pt x="537694" y="385428"/>
                    </a:cubicBezTo>
                    <a:lnTo>
                      <a:pt x="253555" y="385428"/>
                    </a:lnTo>
                    <a:lnTo>
                      <a:pt x="304310" y="323699"/>
                    </a:lnTo>
                    <a:cubicBezTo>
                      <a:pt x="307130" y="320233"/>
                      <a:pt x="307780" y="315468"/>
                      <a:pt x="305828" y="311353"/>
                    </a:cubicBezTo>
                    <a:cubicBezTo>
                      <a:pt x="303985" y="307346"/>
                      <a:pt x="299864" y="304747"/>
                      <a:pt x="295417" y="304747"/>
                    </a:cubicBezTo>
                    <a:lnTo>
                      <a:pt x="260279" y="304747"/>
                    </a:lnTo>
                    <a:lnTo>
                      <a:pt x="260279" y="215294"/>
                    </a:lnTo>
                    <a:cubicBezTo>
                      <a:pt x="260279" y="208904"/>
                      <a:pt x="255074" y="203706"/>
                      <a:pt x="248675" y="203706"/>
                    </a:cubicBezTo>
                    <a:lnTo>
                      <a:pt x="140226" y="203706"/>
                    </a:lnTo>
                    <a:cubicBezTo>
                      <a:pt x="133827" y="203706"/>
                      <a:pt x="128730" y="208904"/>
                      <a:pt x="128730" y="215294"/>
                    </a:cubicBezTo>
                    <a:lnTo>
                      <a:pt x="128730" y="304747"/>
                    </a:lnTo>
                    <a:lnTo>
                      <a:pt x="93592" y="304747"/>
                    </a:lnTo>
                    <a:cubicBezTo>
                      <a:pt x="89037" y="304747"/>
                      <a:pt x="85025" y="307346"/>
                      <a:pt x="83073" y="311353"/>
                    </a:cubicBezTo>
                    <a:cubicBezTo>
                      <a:pt x="81120" y="315468"/>
                      <a:pt x="81771" y="320233"/>
                      <a:pt x="84591" y="323699"/>
                    </a:cubicBezTo>
                    <a:lnTo>
                      <a:pt x="135454" y="385428"/>
                    </a:lnTo>
                    <a:lnTo>
                      <a:pt x="72987" y="385428"/>
                    </a:lnTo>
                    <a:cubicBezTo>
                      <a:pt x="45657" y="385428"/>
                      <a:pt x="20605" y="369617"/>
                      <a:pt x="9652" y="344600"/>
                    </a:cubicBezTo>
                    <a:cubicBezTo>
                      <a:pt x="3470" y="330630"/>
                      <a:pt x="0" y="315143"/>
                      <a:pt x="0" y="298791"/>
                    </a:cubicBezTo>
                    <a:cubicBezTo>
                      <a:pt x="0" y="249624"/>
                      <a:pt x="31234" y="207605"/>
                      <a:pt x="75047" y="191685"/>
                    </a:cubicBezTo>
                    <a:cubicBezTo>
                      <a:pt x="72444" y="182155"/>
                      <a:pt x="71035" y="172300"/>
                      <a:pt x="71035" y="162012"/>
                    </a:cubicBezTo>
                    <a:cubicBezTo>
                      <a:pt x="71035" y="101041"/>
                      <a:pt x="117993" y="51224"/>
                      <a:pt x="178942" y="47975"/>
                    </a:cubicBezTo>
                    <a:cubicBezTo>
                      <a:pt x="199548" y="46784"/>
                      <a:pt x="219068" y="51224"/>
                      <a:pt x="236204" y="59671"/>
                    </a:cubicBezTo>
                    <a:cubicBezTo>
                      <a:pt x="255616" y="24150"/>
                      <a:pt x="293248" y="0"/>
                      <a:pt x="3366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 bIns="45720" lIns="91440" rIns="91440" tIns="45720" wrap="square">
                <a:normAutofit lnSpcReduction="10000"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ctr"/>
              </a:p>
            </p:txBody>
          </p:sp>
          <p:sp>
            <p:nvSpPr>
              <p:cNvPr descr="9cb784d1-5834-4a0e-a851-080da82d0d6d" id="10" name="Text2">
                <a:extLst>
                  <a:ext uri="{FF2B5EF4-FFF2-40B4-BE49-F238E27FC236}">
                    <a16:creationId id="{A508084A-8DF1-4FC7-A8B5-3F95EA7A7422}"/>
                  </a:ext>
                </a:extLst>
              </p:cNvPr>
              <p:cNvSpPr txBox="1"/>
              <p:nvPr/>
            </p:nvSpPr>
            <p:spPr>
              <a:xfrm flipV="false" flipH="false">
                <a:off x="8308867" y="3853653"/>
                <a:ext cx="3178235" cy="1659708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tIns="45720" wrap="square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策划答题、问卷等活动，并设置奖励规则。</a:t>
                </a:r>
              </a:p>
            </p:txBody>
          </p:sp>
          <p:sp>
            <p:nvSpPr>
              <p:cNvPr descr="88d58651-d251-4ba0-81c8-dc2ac67990d0" id="11" name="Bullet2">
                <a:extLst>
                  <a:ext uri="{FF2B5EF4-FFF2-40B4-BE49-F238E27FC236}">
                    <a16:creationId id="{00F244CB-63C7-4971-9A37-035C09876A47}"/>
                  </a:ext>
                </a:extLst>
              </p:cNvPr>
              <p:cNvSpPr txBox="1"/>
              <p:nvPr/>
            </p:nvSpPr>
            <p:spPr>
              <a:xfrm flipV="false" flipH="false">
                <a:off x="8340964" y="3251673"/>
                <a:ext cx="3178235" cy="601980"/>
              </a:xfrm>
              <a:prstGeom prst="rect">
                <a:avLst/>
              </a:prstGeom>
              <a:noFill/>
            </p:spPr>
            <p:txBody>
              <a:bodyPr anchor="b" anchorCtr="0" bIns="45720" lIns="91440" rIns="91440" tIns="45720" wrap="square">
                <a:normAutofit/>
              </a:bodyPr>
              <a:lstStyle/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活动策划（答题 / 问卷 / 奖励规则）</a:t>
                </a:r>
              </a:p>
            </p:txBody>
          </p:sp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a14="http://schemas.microsoft.com/office/drawing/2010/main" xmlns:a16="http://schemas.microsoft.com/office/drawing/2014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数据分析</a:t>
            </a:r>
          </a:p>
        </p:txBody>
      </p:sp>
      <p:grpSp>
        <p:nvGrpSpPr>
          <p:cNvPr descr="a0555d0b-eef2-4065-885d-5071c31ba91e" id="43" name="50358f26-17b5-428e-aa3b-1b7b46e71af1.source.2.zh-Hans.pptx">
            <a:extLst>
              <a:ext uri="{FF2B5EF4-FFF2-40B4-BE49-F238E27FC236}">
                <a16:creationId id="{CE7BDBE2-69E4-8FD2-05C2-91AA5DD9C3B6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cxnSp>
          <p:nvCxnSpPr>
            <p:cNvPr descr="cd169135-84e3-47dc-b438-ea19094b68c0" id="22" name="išlîḓe">
              <a:extLst>
                <a:ext uri="{FF2B5EF4-FFF2-40B4-BE49-F238E27FC236}">
                  <a16:creationId id="{9A79DFFF-1BC2-42C1-4FDC-17801CBB7A9D}"/>
                </a:ext>
              </a:extLst>
            </p:cNvPr>
            <p:cNvCxnSpPr/>
            <p:nvPr/>
          </p:nvCxnSpPr>
          <p:spPr>
            <a:xfrm flipH="true" flipV="false">
              <a:off x="0" y="5151831"/>
              <a:ext cx="4354512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descr="c41afe8f-8f96-4770-a38f-e0f53f2ce405" id="23" name="ïṩḷïḓe">
              <a:extLst>
                <a:ext uri="{FF2B5EF4-FFF2-40B4-BE49-F238E27FC236}">
                  <a16:creationId id="{B1B1F23E-FFA0-BC51-9CA4-40E8C18E7687}"/>
                </a:ext>
              </a:extLst>
            </p:cNvPr>
            <p:cNvCxnSpPr/>
            <p:nvPr/>
          </p:nvCxnSpPr>
          <p:spPr>
            <a:xfrm flipH="true" flipV="false">
              <a:off x="0" y="3193812"/>
              <a:ext cx="250507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descr="cfff9048-60fb-42b3-897c-8e9c8a4a7d06" id="41" name="组合 40">
              <a:extLst>
                <a:ext uri="{FF2B5EF4-FFF2-40B4-BE49-F238E27FC236}">
                  <a16:creationId id="{6E0B362C-902F-82C8-BEB0-EC5E12F909DB}"/>
                </a:ext>
              </a:extLst>
            </p:cNvPr>
            <p:cNvGrpSpPr/>
            <p:nvPr/>
          </p:nvGrpSpPr>
          <p:grpSpPr>
            <a:xfrm>
              <a:off x="2567329" y="0"/>
              <a:ext cx="9624671" cy="6858000"/>
              <a:chOff x="2567329" y="0"/>
              <a:chExt cx="9624671" cy="6858000"/>
            </a:xfrm>
          </p:grpSpPr>
          <p:sp>
            <p:nvSpPr>
              <p:cNvPr descr="95ba4ad7-3a8c-4e54-a9ad-7b8b8e8a63be" id="36" name="PictureMisc">
                <a:extLst>
                  <a:ext uri="{FF2B5EF4-FFF2-40B4-BE49-F238E27FC236}">
                    <a16:creationId id="{B88E5286-F21A-0FD9-0E82-530CF33E526A}"/>
                  </a:ext>
                </a:extLst>
              </p:cNvPr>
              <p:cNvSpPr/>
              <p:nvPr/>
            </p:nvSpPr>
            <p:spPr>
              <a:xfrm flipV="false" flipH="false">
                <a:off x="10287000" y="0"/>
                <a:ext cx="1905000" cy="6858000"/>
              </a:xfrm>
              <a:prstGeom prst="rect">
                <a:avLst/>
              </a:prstGeom>
              <a:blipFill rotWithShape="true">
                <a:blip r:embed="rId4"/>
                <a:srcRect/>
                <a:stretch>
                  <a:fillRect l="-226164" r="-230320" t="0" b="0"/>
                </a:stretch>
              </a:blipFill>
              <a:ln algn="ctr" cap="flat" cmpd="sng" w="12700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w="1270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bIns="45720" lIns="91440" rIns="91440" tIns="45720" wrap="square">
                <a:normAutofit/>
              </a:bodyPr>
              <a:lstStyle/>
              <a:p>
                <a:pPr algn="ctr"/>
              </a:p>
            </p:txBody>
          </p:sp>
          <p:sp>
            <p:nvSpPr>
              <p:cNvPr descr="e3e6992a-9df5-453e-b857-3b23b61cd3c5" id="37" name="IconBackground1">
                <a:extLst>
                  <a:ext uri="{FF2B5EF4-FFF2-40B4-BE49-F238E27FC236}">
                    <a16:creationId id="{91D00B20-F020-2293-AC6C-09FF8F00E4FC}"/>
                  </a:ext>
                </a:extLst>
              </p:cNvPr>
              <p:cNvSpPr/>
              <p:nvPr/>
            </p:nvSpPr>
            <p:spPr>
              <a:xfrm flipV="false" flipH="false">
                <a:off x="2567329" y="2838358"/>
                <a:ext cx="599390" cy="59939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descr="2d9891cc-17ca-461c-8204-0de1ec2c27b4" id="38" name="Icon1">
                <a:extLst>
                  <a:ext uri="{FF2B5EF4-FFF2-40B4-BE49-F238E27FC236}">
                    <a16:creationId id="{D28B8157-77FE-376D-ABF7-25F555B12D11}"/>
                  </a:ext>
                </a:extLst>
              </p:cNvPr>
              <p:cNvSpPr/>
              <p:nvPr/>
            </p:nvSpPr>
            <p:spPr bwMode="auto">
              <a:xfrm flipV="false" flipH="false">
                <a:off x="2737762" y="2974354"/>
                <a:ext cx="258527" cy="327398"/>
              </a:xfrm>
              <a:custGeom>
                <a:avLst/>
                <a:gdLst>
                  <a:gd fmla="*/ 35 w 38" name="T0"/>
                  <a:gd fmla="*/ 6 h 51" name="T1"/>
                  <a:gd fmla="*/ 29 w 38" name="T2"/>
                  <a:gd fmla="*/ 6 h 51" name="T3"/>
                  <a:gd fmla="*/ 21 w 38" name="T4"/>
                  <a:gd fmla="*/ 0 h 51" name="T5"/>
                  <a:gd fmla="*/ 18 w 38" name="T6"/>
                  <a:gd fmla="*/ 0 h 51" name="T7"/>
                  <a:gd fmla="*/ 10 w 38" name="T8"/>
                  <a:gd fmla="*/ 6 h 51" name="T9"/>
                  <a:gd fmla="*/ 3 w 38" name="T10"/>
                  <a:gd fmla="*/ 6 h 51" name="T11"/>
                  <a:gd fmla="*/ 0 w 38" name="T12"/>
                  <a:gd fmla="*/ 10 h 51" name="T13"/>
                  <a:gd fmla="*/ 0 w 38" name="T14"/>
                  <a:gd fmla="*/ 48 h 51" name="T15"/>
                  <a:gd fmla="*/ 3 w 38" name="T16"/>
                  <a:gd fmla="*/ 51 h 51" name="T17"/>
                  <a:gd fmla="*/ 35 w 38" name="T18"/>
                  <a:gd fmla="*/ 51 h 51" name="T19"/>
                  <a:gd fmla="*/ 38 w 38" name="T20"/>
                  <a:gd fmla="*/ 48 h 51" name="T21"/>
                  <a:gd fmla="*/ 38 w 38" name="T22"/>
                  <a:gd fmla="*/ 10 h 51" name="T23"/>
                  <a:gd fmla="*/ 35 w 38" name="T24"/>
                  <a:gd fmla="*/ 6 h 51" name="T25"/>
                  <a:gd fmla="*/ 18 w 38" name="T26"/>
                  <a:gd fmla="*/ 3 h 51" name="T27"/>
                  <a:gd fmla="*/ 21 w 38" name="T28"/>
                  <a:gd fmla="*/ 3 h 51" name="T29"/>
                  <a:gd fmla="*/ 25 w 38" name="T30"/>
                  <a:gd fmla="*/ 6 h 51" name="T31"/>
                  <a:gd fmla="*/ 13 w 38" name="T32"/>
                  <a:gd fmla="*/ 6 h 51" name="T33"/>
                  <a:gd fmla="*/ 18 w 38" name="T34"/>
                  <a:gd fmla="*/ 3 h 51" name="T35"/>
                  <a:gd fmla="*/ 35 w 38" name="T36"/>
                  <a:gd fmla="*/ 46 h 51" name="T37"/>
                  <a:gd fmla="*/ 34 w 38" name="T38"/>
                  <a:gd fmla="*/ 48 h 51" name="T39"/>
                  <a:gd fmla="*/ 5 w 38" name="T40"/>
                  <a:gd fmla="*/ 48 h 51" name="T41"/>
                  <a:gd fmla="*/ 3 w 38" name="T42"/>
                  <a:gd fmla="*/ 46 h 51" name="T43"/>
                  <a:gd fmla="*/ 3 w 38" name="T44"/>
                  <a:gd fmla="*/ 42 h 51" name="T45"/>
                  <a:gd fmla="*/ 35 w 38" name="T46"/>
                  <a:gd fmla="*/ 42 h 51" name="T47"/>
                  <a:gd fmla="*/ 35 w 38" name="T48"/>
                  <a:gd fmla="*/ 46 h 51" name="T49"/>
                  <a:gd fmla="*/ 35 w 38" name="T50"/>
                  <a:gd fmla="*/ 38 h 51" name="T51"/>
                  <a:gd fmla="*/ 3 w 38" name="T52"/>
                  <a:gd fmla="*/ 38 h 51" name="T53"/>
                  <a:gd fmla="*/ 3 w 38" name="T54"/>
                  <a:gd fmla="*/ 11 h 51" name="T55"/>
                  <a:gd fmla="*/ 5 w 38" name="T56"/>
                  <a:gd fmla="*/ 10 h 51" name="T57"/>
                  <a:gd fmla="*/ 10 w 38" name="T58"/>
                  <a:gd fmla="*/ 10 h 51" name="T59"/>
                  <a:gd fmla="*/ 10 w 38" name="T60"/>
                  <a:gd fmla="*/ 19 h 51" name="T61"/>
                  <a:gd fmla="*/ 13 w 38" name="T62"/>
                  <a:gd fmla="*/ 19 h 51" name="T63"/>
                  <a:gd fmla="*/ 13 w 38" name="T64"/>
                  <a:gd fmla="*/ 10 h 51" name="T65"/>
                  <a:gd fmla="*/ 26 w 38" name="T66"/>
                  <a:gd fmla="*/ 10 h 51" name="T67"/>
                  <a:gd fmla="*/ 26 w 38" name="T68"/>
                  <a:gd fmla="*/ 19 h 51" name="T69"/>
                  <a:gd fmla="*/ 29 w 38" name="T70"/>
                  <a:gd fmla="*/ 19 h 51" name="T71"/>
                  <a:gd fmla="*/ 29 w 38" name="T72"/>
                  <a:gd fmla="*/ 10 h 51" name="T73"/>
                  <a:gd fmla="*/ 34 w 38" name="T74"/>
                  <a:gd fmla="*/ 10 h 51" name="T75"/>
                  <a:gd fmla="*/ 35 w 38" name="T76"/>
                  <a:gd fmla="*/ 11 h 51" name="T77"/>
                  <a:gd fmla="*/ 35 w 38" name="T78"/>
                  <a:gd fmla="*/ 38 h 51" name="T79"/>
                  <a:gd fmla="*/ 35 w 38" name="T80"/>
                  <a:gd fmla="*/ 38 h 51" name="T81"/>
                  <a:gd fmla="*/ 35 w 38" name="T82"/>
                  <a:gd fmla="*/ 38 h 51" name="T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b="b" l="0" r="r" t="0"/>
                <a:pathLst>
                  <a:path h="51" w="38">
                    <a:moveTo>
                      <a:pt x="35" y="6"/>
                    </a:moveTo>
                    <a:cubicBezTo>
                      <a:pt x="29" y="6"/>
                      <a:pt x="29" y="6"/>
                      <a:pt x="29" y="6"/>
                    </a:cubicBezTo>
                    <a:cubicBezTo>
                      <a:pt x="28" y="3"/>
                      <a:pt x="25" y="0"/>
                      <a:pt x="2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4" y="0"/>
                      <a:pt x="11" y="3"/>
                      <a:pt x="10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8"/>
                      <a:pt x="0" y="1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0"/>
                      <a:pt x="1" y="51"/>
                      <a:pt x="3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8" y="50"/>
                      <a:pt x="38" y="48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8"/>
                      <a:pt x="37" y="6"/>
                      <a:pt x="35" y="6"/>
                    </a:cubicBezTo>
                    <a:close/>
                    <a:moveTo>
                      <a:pt x="18" y="3"/>
                    </a:moveTo>
                    <a:cubicBezTo>
                      <a:pt x="21" y="3"/>
                      <a:pt x="21" y="3"/>
                      <a:pt x="21" y="3"/>
                    </a:cubicBezTo>
                    <a:cubicBezTo>
                      <a:pt x="23" y="3"/>
                      <a:pt x="25" y="5"/>
                      <a:pt x="25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4" y="5"/>
                      <a:pt x="16" y="3"/>
                      <a:pt x="18" y="3"/>
                    </a:cubicBezTo>
                    <a:close/>
                    <a:moveTo>
                      <a:pt x="35" y="46"/>
                    </a:moveTo>
                    <a:cubicBezTo>
                      <a:pt x="35" y="47"/>
                      <a:pt x="34" y="48"/>
                      <a:pt x="34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3" y="47"/>
                      <a:pt x="3" y="46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35" y="42"/>
                      <a:pt x="35" y="42"/>
                      <a:pt x="35" y="42"/>
                    </a:cubicBezTo>
                    <a:lnTo>
                      <a:pt x="35" y="46"/>
                    </a:lnTo>
                    <a:close/>
                    <a:moveTo>
                      <a:pt x="35" y="38"/>
                    </a:moveTo>
                    <a:cubicBezTo>
                      <a:pt x="3" y="38"/>
                      <a:pt x="3" y="38"/>
                      <a:pt x="3" y="38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0"/>
                      <a:pt x="4" y="10"/>
                      <a:pt x="5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0"/>
                      <a:pt x="35" y="10"/>
                      <a:pt x="35" y="11"/>
                    </a:cubicBezTo>
                    <a:lnTo>
                      <a:pt x="35" y="38"/>
                    </a:lnTo>
                    <a:close/>
                    <a:moveTo>
                      <a:pt x="35" y="38"/>
                    </a:moveTo>
                    <a:cubicBezTo>
                      <a:pt x="35" y="38"/>
                      <a:pt x="35" y="38"/>
                      <a:pt x="35" y="3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descr="a8cc3e6a-07f2-494b-a9b9-31ba9d4c7e48" id="39" name="Text1">
                <a:extLst>
                  <a:ext uri="{FF2B5EF4-FFF2-40B4-BE49-F238E27FC236}">
                    <a16:creationId id="{CA702EB2-93CD-14F2-168C-B7973CA62946}"/>
                  </a:ext>
                </a:extLst>
              </p:cNvPr>
              <p:cNvSpPr txBox="1"/>
              <p:nvPr/>
            </p:nvSpPr>
            <p:spPr>
              <a:xfrm flipH="true" flipV="false">
                <a:off x="3228974" y="3095348"/>
                <a:ext cx="3906648" cy="925357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统计党员学习进度，为管理提供依据。</a:t>
                </a:r>
              </a:p>
            </p:txBody>
          </p:sp>
          <p:sp>
            <p:nvSpPr>
              <p:cNvPr descr="1d221e87-d2d6-437a-bbe4-523aba46070d" id="40" name="Bullet1">
                <a:extLst>
                  <a:ext uri="{FF2B5EF4-FFF2-40B4-BE49-F238E27FC236}">
                    <a16:creationId id="{90C76A15-B8FE-99D7-A848-981C3626BBA1}"/>
                  </a:ext>
                </a:extLst>
              </p:cNvPr>
              <p:cNvSpPr txBox="1"/>
              <p:nvPr/>
            </p:nvSpPr>
            <p:spPr>
              <a:xfrm flipH="true" flipV="false">
                <a:off x="3228974" y="2495959"/>
                <a:ext cx="3906648" cy="599390"/>
              </a:xfrm>
              <a:prstGeom prst="rect">
                <a:avLst/>
              </a:prstGeom>
              <a:noFill/>
            </p:spPr>
            <p:txBody>
              <a:bodyPr anchor="b" anchorCtr="0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学习进度统计</a:t>
                </a:r>
              </a:p>
            </p:txBody>
          </p:sp>
        </p:grpSp>
        <p:grpSp>
          <p:nvGrpSpPr>
            <p:cNvPr descr="5d30a57a-659d-4d66-b489-be1f2367f247" id="42" name="组合 41">
              <a:extLst>
                <a:ext uri="{FF2B5EF4-FFF2-40B4-BE49-F238E27FC236}">
                  <a16:creationId id="{E5E3DAB4-FAC2-CECC-4900-CF6FEE7E3415}"/>
                </a:ext>
              </a:extLst>
            </p:cNvPr>
            <p:cNvGrpSpPr/>
            <p:nvPr/>
          </p:nvGrpSpPr>
          <p:grpSpPr>
            <a:xfrm>
              <a:off x="4416767" y="4487434"/>
              <a:ext cx="4568293" cy="1524746"/>
              <a:chOff x="4416767" y="4487434"/>
              <a:chExt cx="4568293" cy="1524746"/>
            </a:xfrm>
          </p:grpSpPr>
          <p:sp>
            <p:nvSpPr>
              <p:cNvPr descr="15dd4f8b-7c51-4edc-89d6-7ad0537e63fe" id="32" name="IconBackground2">
                <a:extLst>
                  <a:ext uri="{FF2B5EF4-FFF2-40B4-BE49-F238E27FC236}">
                    <a16:creationId id="{89B64146-56D0-1D8A-3C4E-C4080F824A0D}"/>
                  </a:ext>
                </a:extLst>
              </p:cNvPr>
              <p:cNvSpPr/>
              <p:nvPr/>
            </p:nvSpPr>
            <p:spPr>
              <a:xfrm flipV="false" flipH="false">
                <a:off x="4416767" y="4785229"/>
                <a:ext cx="599390" cy="59939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descr="47dfe617-0c66-4261-8767-2693a39b5346" id="33" name="Icon2">
                <a:extLst>
                  <a:ext uri="{FF2B5EF4-FFF2-40B4-BE49-F238E27FC236}">
                    <a16:creationId id="{4026B61A-543A-6221-4674-4EC3F8821EDE}"/>
                  </a:ext>
                </a:extLst>
              </p:cNvPr>
              <p:cNvSpPr/>
              <p:nvPr/>
            </p:nvSpPr>
            <p:spPr bwMode="auto">
              <a:xfrm flipV="false" flipH="false">
                <a:off x="4587200" y="4921225"/>
                <a:ext cx="258527" cy="327398"/>
              </a:xfrm>
              <a:custGeom>
                <a:avLst/>
                <a:gdLst>
                  <a:gd fmla="*/ 35 w 38" name="T0"/>
                  <a:gd fmla="*/ 6 h 51" name="T1"/>
                  <a:gd fmla="*/ 29 w 38" name="T2"/>
                  <a:gd fmla="*/ 6 h 51" name="T3"/>
                  <a:gd fmla="*/ 21 w 38" name="T4"/>
                  <a:gd fmla="*/ 0 h 51" name="T5"/>
                  <a:gd fmla="*/ 18 w 38" name="T6"/>
                  <a:gd fmla="*/ 0 h 51" name="T7"/>
                  <a:gd fmla="*/ 10 w 38" name="T8"/>
                  <a:gd fmla="*/ 6 h 51" name="T9"/>
                  <a:gd fmla="*/ 3 w 38" name="T10"/>
                  <a:gd fmla="*/ 6 h 51" name="T11"/>
                  <a:gd fmla="*/ 0 w 38" name="T12"/>
                  <a:gd fmla="*/ 10 h 51" name="T13"/>
                  <a:gd fmla="*/ 0 w 38" name="T14"/>
                  <a:gd fmla="*/ 48 h 51" name="T15"/>
                  <a:gd fmla="*/ 3 w 38" name="T16"/>
                  <a:gd fmla="*/ 51 h 51" name="T17"/>
                  <a:gd fmla="*/ 35 w 38" name="T18"/>
                  <a:gd fmla="*/ 51 h 51" name="T19"/>
                  <a:gd fmla="*/ 38 w 38" name="T20"/>
                  <a:gd fmla="*/ 48 h 51" name="T21"/>
                  <a:gd fmla="*/ 38 w 38" name="T22"/>
                  <a:gd fmla="*/ 10 h 51" name="T23"/>
                  <a:gd fmla="*/ 35 w 38" name="T24"/>
                  <a:gd fmla="*/ 6 h 51" name="T25"/>
                  <a:gd fmla="*/ 18 w 38" name="T26"/>
                  <a:gd fmla="*/ 3 h 51" name="T27"/>
                  <a:gd fmla="*/ 21 w 38" name="T28"/>
                  <a:gd fmla="*/ 3 h 51" name="T29"/>
                  <a:gd fmla="*/ 25 w 38" name="T30"/>
                  <a:gd fmla="*/ 6 h 51" name="T31"/>
                  <a:gd fmla="*/ 13 w 38" name="T32"/>
                  <a:gd fmla="*/ 6 h 51" name="T33"/>
                  <a:gd fmla="*/ 18 w 38" name="T34"/>
                  <a:gd fmla="*/ 3 h 51" name="T35"/>
                  <a:gd fmla="*/ 35 w 38" name="T36"/>
                  <a:gd fmla="*/ 46 h 51" name="T37"/>
                  <a:gd fmla="*/ 34 w 38" name="T38"/>
                  <a:gd fmla="*/ 48 h 51" name="T39"/>
                  <a:gd fmla="*/ 5 w 38" name="T40"/>
                  <a:gd fmla="*/ 48 h 51" name="T41"/>
                  <a:gd fmla="*/ 3 w 38" name="T42"/>
                  <a:gd fmla="*/ 46 h 51" name="T43"/>
                  <a:gd fmla="*/ 3 w 38" name="T44"/>
                  <a:gd fmla="*/ 42 h 51" name="T45"/>
                  <a:gd fmla="*/ 35 w 38" name="T46"/>
                  <a:gd fmla="*/ 42 h 51" name="T47"/>
                  <a:gd fmla="*/ 35 w 38" name="T48"/>
                  <a:gd fmla="*/ 46 h 51" name="T49"/>
                  <a:gd fmla="*/ 35 w 38" name="T50"/>
                  <a:gd fmla="*/ 38 h 51" name="T51"/>
                  <a:gd fmla="*/ 3 w 38" name="T52"/>
                  <a:gd fmla="*/ 38 h 51" name="T53"/>
                  <a:gd fmla="*/ 3 w 38" name="T54"/>
                  <a:gd fmla="*/ 11 h 51" name="T55"/>
                  <a:gd fmla="*/ 5 w 38" name="T56"/>
                  <a:gd fmla="*/ 10 h 51" name="T57"/>
                  <a:gd fmla="*/ 10 w 38" name="T58"/>
                  <a:gd fmla="*/ 10 h 51" name="T59"/>
                  <a:gd fmla="*/ 10 w 38" name="T60"/>
                  <a:gd fmla="*/ 19 h 51" name="T61"/>
                  <a:gd fmla="*/ 13 w 38" name="T62"/>
                  <a:gd fmla="*/ 19 h 51" name="T63"/>
                  <a:gd fmla="*/ 13 w 38" name="T64"/>
                  <a:gd fmla="*/ 10 h 51" name="T65"/>
                  <a:gd fmla="*/ 26 w 38" name="T66"/>
                  <a:gd fmla="*/ 10 h 51" name="T67"/>
                  <a:gd fmla="*/ 26 w 38" name="T68"/>
                  <a:gd fmla="*/ 19 h 51" name="T69"/>
                  <a:gd fmla="*/ 29 w 38" name="T70"/>
                  <a:gd fmla="*/ 19 h 51" name="T71"/>
                  <a:gd fmla="*/ 29 w 38" name="T72"/>
                  <a:gd fmla="*/ 10 h 51" name="T73"/>
                  <a:gd fmla="*/ 34 w 38" name="T74"/>
                  <a:gd fmla="*/ 10 h 51" name="T75"/>
                  <a:gd fmla="*/ 35 w 38" name="T76"/>
                  <a:gd fmla="*/ 11 h 51" name="T77"/>
                  <a:gd fmla="*/ 35 w 38" name="T78"/>
                  <a:gd fmla="*/ 38 h 51" name="T79"/>
                  <a:gd fmla="*/ 35 w 38" name="T80"/>
                  <a:gd fmla="*/ 38 h 51" name="T81"/>
                  <a:gd fmla="*/ 35 w 38" name="T82"/>
                  <a:gd fmla="*/ 38 h 51" name="T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b="b" l="0" r="r" t="0"/>
                <a:pathLst>
                  <a:path h="51" w="38">
                    <a:moveTo>
                      <a:pt x="35" y="6"/>
                    </a:moveTo>
                    <a:cubicBezTo>
                      <a:pt x="29" y="6"/>
                      <a:pt x="29" y="6"/>
                      <a:pt x="29" y="6"/>
                    </a:cubicBezTo>
                    <a:cubicBezTo>
                      <a:pt x="28" y="3"/>
                      <a:pt x="25" y="0"/>
                      <a:pt x="21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4" y="0"/>
                      <a:pt x="11" y="3"/>
                      <a:pt x="10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8"/>
                      <a:pt x="0" y="1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0"/>
                      <a:pt x="1" y="51"/>
                      <a:pt x="3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7" y="51"/>
                      <a:pt x="38" y="50"/>
                      <a:pt x="38" y="48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8" y="8"/>
                      <a:pt x="37" y="6"/>
                      <a:pt x="35" y="6"/>
                    </a:cubicBezTo>
                    <a:close/>
                    <a:moveTo>
                      <a:pt x="18" y="3"/>
                    </a:moveTo>
                    <a:cubicBezTo>
                      <a:pt x="21" y="3"/>
                      <a:pt x="21" y="3"/>
                      <a:pt x="21" y="3"/>
                    </a:cubicBezTo>
                    <a:cubicBezTo>
                      <a:pt x="23" y="3"/>
                      <a:pt x="25" y="5"/>
                      <a:pt x="25" y="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4" y="5"/>
                      <a:pt x="16" y="3"/>
                      <a:pt x="18" y="3"/>
                    </a:cubicBezTo>
                    <a:close/>
                    <a:moveTo>
                      <a:pt x="35" y="46"/>
                    </a:moveTo>
                    <a:cubicBezTo>
                      <a:pt x="35" y="47"/>
                      <a:pt x="34" y="48"/>
                      <a:pt x="34" y="48"/>
                    </a:cubicBezTo>
                    <a:cubicBezTo>
                      <a:pt x="5" y="48"/>
                      <a:pt x="5" y="48"/>
                      <a:pt x="5" y="48"/>
                    </a:cubicBezTo>
                    <a:cubicBezTo>
                      <a:pt x="4" y="48"/>
                      <a:pt x="3" y="47"/>
                      <a:pt x="3" y="46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35" y="42"/>
                      <a:pt x="35" y="42"/>
                      <a:pt x="35" y="42"/>
                    </a:cubicBezTo>
                    <a:lnTo>
                      <a:pt x="35" y="46"/>
                    </a:lnTo>
                    <a:close/>
                    <a:moveTo>
                      <a:pt x="35" y="38"/>
                    </a:moveTo>
                    <a:cubicBezTo>
                      <a:pt x="3" y="38"/>
                      <a:pt x="3" y="38"/>
                      <a:pt x="3" y="38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3" y="10"/>
                      <a:pt x="4" y="10"/>
                      <a:pt x="5" y="10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0"/>
                      <a:pt x="35" y="10"/>
                      <a:pt x="35" y="11"/>
                    </a:cubicBezTo>
                    <a:lnTo>
                      <a:pt x="35" y="38"/>
                    </a:lnTo>
                    <a:close/>
                    <a:moveTo>
                      <a:pt x="35" y="38"/>
                    </a:moveTo>
                    <a:cubicBezTo>
                      <a:pt x="35" y="38"/>
                      <a:pt x="35" y="38"/>
                      <a:pt x="35" y="3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descr="436e28ba-f73e-4b92-8630-64509a85bcfb" id="34" name="Text2">
                <a:extLst>
                  <a:ext uri="{FF2B5EF4-FFF2-40B4-BE49-F238E27FC236}">
                    <a16:creationId id="{616D50D5-1102-5C5C-96EC-CBEA1C8179F8}"/>
                  </a:ext>
                </a:extLst>
              </p:cNvPr>
              <p:cNvSpPr txBox="1"/>
              <p:nvPr/>
            </p:nvSpPr>
            <p:spPr>
              <a:xfrm flipH="true" flipV="false">
                <a:off x="5078412" y="5086823"/>
                <a:ext cx="3906648" cy="925357"/>
              </a:xfrm>
              <a:prstGeom prst="rect">
                <a:avLst/>
              </a:prstGeom>
              <a:noFill/>
            </p:spPr>
            <p:txBody>
              <a:bodyPr anchor="t" anchorCtr="0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分析党费缴费完成率，掌握缴费情况。</a:t>
                </a:r>
              </a:p>
            </p:txBody>
          </p:sp>
          <p:sp>
            <p:nvSpPr>
              <p:cNvPr descr="c3b11743-4f67-4b54-85f2-da033294c7bd" id="35" name="Bullet2">
                <a:extLst>
                  <a:ext uri="{FF2B5EF4-FFF2-40B4-BE49-F238E27FC236}">
                    <a16:creationId id="{ED70115F-325A-6A3F-D561-4A5D2D22CA50}"/>
                  </a:ext>
                </a:extLst>
              </p:cNvPr>
              <p:cNvSpPr txBox="1"/>
              <p:nvPr/>
            </p:nvSpPr>
            <p:spPr>
              <a:xfrm flipH="true" flipV="false">
                <a:off x="5078412" y="4487434"/>
                <a:ext cx="3906648" cy="599390"/>
              </a:xfrm>
              <a:prstGeom prst="rect">
                <a:avLst/>
              </a:prstGeom>
              <a:noFill/>
            </p:spPr>
            <p:txBody>
              <a:bodyPr anchor="b" anchorCtr="0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缴费完成率分析</a:t>
                </a:r>
              </a:p>
            </p:txBody>
          </p:sp>
        </p:grpSp>
        <p:sp>
          <p:nvSpPr>
            <p:cNvPr descr="670c9648-5151-4fdf-a481-974809aa9aab" id="27" name="Title">
              <a:extLst>
                <a:ext uri="{FF2B5EF4-FFF2-40B4-BE49-F238E27FC236}">
                  <a16:creationId id="{4EB56881-5856-E38A-4B18-E09E0F158BC5}"/>
                </a:ext>
              </a:extLst>
            </p:cNvPr>
            <p:cNvSpPr txBox="1"/>
            <p:nvPr/>
          </p:nvSpPr>
          <p:spPr>
            <a:xfrm flipV="false" flipH="false">
              <a:off x="660400" y="1139606"/>
              <a:ext cx="9626600" cy="875609"/>
            </a:xfrm>
            <a:prstGeom prst="rect">
              <a:avLst/>
            </a:prstGeom>
            <a:noFill/>
          </p:spPr>
          <p:txBody>
            <a:bodyPr anchor="t" anchorCtr="0" rtlCol="0" vert="horz" wrap="square">
              <a:normAutofit/>
            </a:bodyPr>
            <a:lstStyle/>
            <a:p>
              <a:pPr algn="l"/>
              <a:r>
                <a:rPr lang="en-US" b="true" i="false" u="none" sz="2400">
                  <a:solidFill>
                    <a:srgbClr val="000000"/>
                  </a:solidFill>
                  <a:ea typeface="思源黑体 CN Normal"/>
                </a:rPr>
                <a:t>数据分析功能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121c20f5-3f5d-42c5-b656-ee9c77f3c565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6600">
                <a:ea typeface="思源宋体 CN Heavy"/>
              </a:rPr>
              <a:t>总结与展望</a:t>
            </a:r>
          </a:p>
        </p:txBody>
      </p:sp>
      <p:sp>
        <p:nvSpPr>
          <p:cNvPr descr="7d7d15ef-209b-4711-8e03-57749e48c910" id="3" name=""/>
          <p:cNvSpPr>
            <a:spLocks noGrp="1"/>
          </p:cNvSpPr>
          <p:nvPr>
            <p:ph hasCustomPrompt="1" idx="1" type="body"/>
          </p:nvPr>
        </p:nvSpPr>
        <p:spPr/>
        <p:txBody>
          <a:bodyPr/>
          <a:lstStyle/>
          <a:p>
            <a:pPr algn="r">
              <a:lnSpc>
                <a:spcPct val="120000"/>
              </a:lnSpc>
              <a:spcBef>
                <a:spcPts val="1000"/>
              </a:spcBef>
            </a:pPr>
            <a:r>
              <a:rPr lang="en-US" b="true" i="false" u="none" sz="2800">
                <a:ea typeface="思源黑体 CN Normal"/>
              </a:rPr>
              <a:t>总结系统价值与未来规划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a16="http://schemas.microsoft.com/office/drawing/2014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系统价值</a:t>
            </a:r>
          </a:p>
        </p:txBody>
      </p:sp>
      <p:grpSp>
        <p:nvGrpSpPr>
          <p:cNvPr descr="15d02bc8-6912-4976-9a7d-36669f7d404a" id="24" name="4151cf78-b870-4ede-b2e4-e0930e02f4d1.source.2.zh-Hans.pptx">
            <a:extLst>
              <a:ext uri="{FF2B5EF4-FFF2-40B4-BE49-F238E27FC236}">
                <a16:creationId id="{51DF3564-2A6F-A11B-2010-D704615BBE70}"/>
              </a:ext>
            </a:extLst>
          </p:cNvPr>
          <p:cNvGrpSpPr/>
          <p:nvPr/>
        </p:nvGrpSpPr>
        <p:grpSpPr>
          <a:xfrm>
            <a:off x="660400" y="1130300"/>
            <a:ext cx="10858500" cy="4531219"/>
            <a:chOff x="660400" y="1130300"/>
            <a:chExt cx="10858500" cy="4531219"/>
          </a:xfrm>
        </p:grpSpPr>
        <p:sp>
          <p:nvSpPr>
            <p:cNvPr descr="05489aeb-4352-4aad-819f-e7551261cc2d" id="3" name="í$liḓé">
              <a:extLst>
                <a:ext uri="{FF2B5EF4-FFF2-40B4-BE49-F238E27FC236}">
                  <a16:creationId id="{6303C35A-0933-4A23-B1E6-33F019E7296A}"/>
                </a:ext>
              </a:extLst>
            </p:cNvPr>
            <p:cNvSpPr/>
            <p:nvPr/>
          </p:nvSpPr>
          <p:spPr>
            <a:xfrm flipH="true" flipV="false">
              <a:off x="4371482" y="2212481"/>
              <a:ext cx="3449036" cy="3449038"/>
            </a:xfrm>
            <a:prstGeom prst="ellipse">
              <a:avLst/>
            </a:prstGeom>
            <a:solidFill>
              <a:schemeClr val="tx2">
                <a:alpha val="15000"/>
              </a:schemeClr>
            </a:solidFill>
            <a:ln algn="ctr" cap="flat" cmpd="sng" w="12700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 bIns="45720" lIns="91440" rIns="91440" tIns="45720" wrap="square">
              <a:normAutofit/>
            </a:bodyPr>
            <a:lstStyle/>
            <a:p>
              <a:pPr algn="ctr"/>
            </a:p>
          </p:txBody>
        </p:sp>
        <p:sp>
          <p:nvSpPr>
            <p:cNvPr descr="dad8d33c-2e3c-416c-ac75-0fae7aa99a7b" id="10" name="îşľïḍe">
              <a:extLst>
                <a:ext uri="{FF2B5EF4-FFF2-40B4-BE49-F238E27FC236}">
                  <a16:creationId id="{EA91671F-4CF6-481A-B90E-1CD5A341DC7B}"/>
                </a:ext>
              </a:extLst>
            </p:cNvPr>
            <p:cNvSpPr/>
            <p:nvPr/>
          </p:nvSpPr>
          <p:spPr bwMode="auto">
            <a:xfrm flipH="true" flipV="false">
              <a:off x="7277099" y="3455257"/>
              <a:ext cx="965094" cy="963486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b="b" l="0" r="r" t="0"/>
              <a:pathLst>
                <a:path h="630" w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bg1"/>
            </a:solidFill>
            <a:ln cap="flat" w="12700">
              <a:solidFill>
                <a:schemeClr val="tx2"/>
              </a:solidFill>
              <a:prstDash val="solid"/>
              <a:miter lim="800000"/>
              <a:headEnd/>
              <a:tailEnd/>
            </a:ln>
          </p:spPr>
          <p:txBody>
            <a:bodyPr anchor="ctr" bIns="45720" lIns="91440" rIns="91440" tIns="45720" wrap="square">
              <a:normAutofit/>
            </a:bodyPr>
            <a:lstStyle/>
            <a:p>
              <a:pPr algn="ctr"/>
            </a:p>
          </p:txBody>
        </p:sp>
        <p:sp>
          <p:nvSpPr>
            <p:cNvPr descr="059e1b8f-ae5c-4090-8b15-d20827559447" id="16" name="iṩ1íďé">
              <a:extLst>
                <a:ext uri="{FF2B5EF4-FFF2-40B4-BE49-F238E27FC236}">
                  <a16:creationId id="{EA91671F-4CF6-481A-B90E-1CD5A341DC7B}"/>
                </a:ext>
              </a:extLst>
            </p:cNvPr>
            <p:cNvSpPr/>
            <p:nvPr/>
          </p:nvSpPr>
          <p:spPr bwMode="auto">
            <a:xfrm flipV="false" flipH="false">
              <a:off x="3949807" y="3455257"/>
              <a:ext cx="965094" cy="963486"/>
            </a:xfrm>
            <a:custGeom>
              <a:avLst/>
              <a:gdLst/>
              <a:ahLst/>
              <a:cxnLst>
                <a:cxn ang="0">
                  <a:pos x="518" y="518"/>
                </a:cxn>
                <a:cxn ang="0">
                  <a:pos x="518" y="112"/>
                </a:cxn>
                <a:cxn ang="0">
                  <a:pos x="112" y="112"/>
                </a:cxn>
                <a:cxn ang="0">
                  <a:pos x="112" y="518"/>
                </a:cxn>
                <a:cxn ang="0">
                  <a:pos x="518" y="518"/>
                </a:cxn>
              </a:cxnLst>
              <a:rect b="b" l="0" r="r" t="0"/>
              <a:pathLst>
                <a:path h="630" w="630">
                  <a:moveTo>
                    <a:pt x="518" y="518"/>
                  </a:moveTo>
                  <a:cubicBezTo>
                    <a:pt x="630" y="406"/>
                    <a:pt x="630" y="224"/>
                    <a:pt x="518" y="112"/>
                  </a:cubicBezTo>
                  <a:cubicBezTo>
                    <a:pt x="406" y="0"/>
                    <a:pt x="224" y="0"/>
                    <a:pt x="112" y="112"/>
                  </a:cubicBezTo>
                  <a:cubicBezTo>
                    <a:pt x="0" y="224"/>
                    <a:pt x="0" y="406"/>
                    <a:pt x="112" y="518"/>
                  </a:cubicBezTo>
                  <a:cubicBezTo>
                    <a:pt x="224" y="630"/>
                    <a:pt x="406" y="630"/>
                    <a:pt x="518" y="518"/>
                  </a:cubicBezTo>
                  <a:close/>
                </a:path>
              </a:pathLst>
            </a:custGeom>
            <a:solidFill>
              <a:schemeClr val="accent1"/>
            </a:solidFill>
            <a:ln cap="flat" w="38100">
              <a:noFill/>
              <a:prstDash val="solid"/>
              <a:miter lim="800000"/>
              <a:headEnd/>
              <a:tailEnd/>
            </a:ln>
          </p:spPr>
          <p:txBody>
            <a:bodyPr anchor="ctr" bIns="45720" lIns="91440" rIns="91440" tIns="45720" wrap="square">
              <a:normAutofit/>
            </a:bodyPr>
            <a:lstStyle/>
            <a:p>
              <a:pPr algn="ctr"/>
            </a:p>
          </p:txBody>
        </p:sp>
        <p:sp>
          <p:nvSpPr>
            <p:cNvPr descr="df0f3b87-39a8-4478-bf8d-022bcfd1a2c7" id="17" name="í$ḷîḋè">
              <a:extLst>
                <a:ext uri="{FF2B5EF4-FFF2-40B4-BE49-F238E27FC236}">
                  <a16:creationId id="{703C0573-BC60-4C15-952E-A946FBEDCE03}"/>
                </a:ext>
              </a:extLst>
            </p:cNvPr>
            <p:cNvSpPr/>
            <p:nvPr/>
          </p:nvSpPr>
          <p:spPr bwMode="auto">
            <a:xfrm flipV="false" flipH="false">
              <a:off x="4187932" y="3731670"/>
              <a:ext cx="488844" cy="410660"/>
            </a:xfrm>
            <a:custGeom>
              <a:avLst/>
              <a:gdLst>
                <a:gd fmla="*/ 373273 h 605239" name="connsiteX0"/>
                <a:gd fmla="*/ 373273 h 605239" name="connsiteY0"/>
                <a:gd fmla="*/ 373273 h 605239" name="connsiteX1"/>
                <a:gd fmla="*/ 373273 h 605239" name="connsiteY1"/>
                <a:gd fmla="*/ 373273 h 605239" name="connsiteX2"/>
                <a:gd fmla="*/ 373273 h 605239" name="connsiteY2"/>
                <a:gd fmla="*/ 373273 h 605239" name="connsiteX3"/>
                <a:gd fmla="*/ 373273 h 605239" name="connsiteY3"/>
                <a:gd fmla="*/ 373273 h 605239" name="connsiteX4"/>
                <a:gd fmla="*/ 373273 h 605239" name="connsiteY4"/>
                <a:gd fmla="*/ 373273 h 605239" name="connsiteX5"/>
                <a:gd fmla="*/ 373273 h 605239" name="connsiteY5"/>
                <a:gd fmla="*/ 373273 h 605239" name="connsiteX6"/>
                <a:gd fmla="*/ 373273 h 605239" name="connsiteY6"/>
                <a:gd fmla="*/ 373273 h 605239" name="connsiteX7"/>
                <a:gd fmla="*/ 373273 h 605239" name="connsiteY7"/>
                <a:gd fmla="*/ 373273 h 605239" name="connsiteX8"/>
                <a:gd fmla="*/ 373273 h 605239" name="connsiteY8"/>
                <a:gd fmla="*/ 373273 h 605239" name="connsiteX9"/>
                <a:gd fmla="*/ 373273 h 605239" name="connsiteY9"/>
                <a:gd fmla="*/ 373273 h 605239" name="connsiteX10"/>
                <a:gd fmla="*/ 373273 h 605239" name="connsiteY10"/>
                <a:gd fmla="*/ 373273 h 605239" name="connsiteX11"/>
                <a:gd fmla="*/ 373273 h 605239" name="connsiteY11"/>
                <a:gd fmla="*/ 373273 h 605239" name="connsiteX12"/>
                <a:gd fmla="*/ 373273 h 605239" name="connsiteY12"/>
                <a:gd fmla="*/ 373273 h 605239" name="connsiteX13"/>
                <a:gd fmla="*/ 373273 h 605239" name="connsiteY13"/>
                <a:gd fmla="*/ 373273 h 605239" name="connsiteX14"/>
                <a:gd fmla="*/ 373273 h 605239" name="connsiteY14"/>
                <a:gd fmla="*/ 373273 h 605239" name="connsiteX15"/>
                <a:gd fmla="*/ 373273 h 605239" name="connsiteY15"/>
                <a:gd fmla="*/ 373273 h 605239" name="connsiteX16"/>
                <a:gd fmla="*/ 373273 h 605239" name="connsiteY16"/>
                <a:gd fmla="*/ 373273 h 605239" name="connsiteX17"/>
                <a:gd fmla="*/ 373273 h 605239" name="connsiteY17"/>
                <a:gd fmla="*/ 373273 h 605239" name="connsiteX18"/>
                <a:gd fmla="*/ 373273 h 605239" name="connsiteY18"/>
                <a:gd fmla="*/ 373273 h 605239" name="connsiteX19"/>
                <a:gd fmla="*/ 373273 h 605239" name="connsiteY19"/>
                <a:gd fmla="*/ 373273 h 605239" name="connsiteX20"/>
                <a:gd fmla="*/ 373273 h 605239" name="connsiteY20"/>
                <a:gd fmla="*/ 373273 h 605239" name="connsiteX21"/>
                <a:gd fmla="*/ 373273 h 605239" name="connsiteY21"/>
                <a:gd fmla="*/ 373273 h 605239" name="connsiteX22"/>
                <a:gd fmla="*/ 373273 h 605239" name="connsiteY22"/>
                <a:gd fmla="*/ 373273 h 605239" name="connsiteX23"/>
                <a:gd fmla="*/ 373273 h 605239" name="connsiteY23"/>
                <a:gd fmla="*/ 373273 h 605239" name="connsiteX24"/>
                <a:gd fmla="*/ 373273 h 605239" name="connsiteY24"/>
                <a:gd fmla="*/ 373273 h 605239" name="connsiteX25"/>
                <a:gd fmla="*/ 373273 h 605239" name="connsiteY25"/>
                <a:gd fmla="*/ 373273 h 605239" name="connsiteX26"/>
                <a:gd fmla="*/ 373273 h 605239" name="connsiteY26"/>
                <a:gd fmla="*/ 373273 h 605239" name="connsiteX27"/>
                <a:gd fmla="*/ 373273 h 605239" name="connsiteY27"/>
                <a:gd fmla="*/ 373273 h 605239" name="connsiteX28"/>
                <a:gd fmla="*/ 373273 h 605239" name="connsiteY28"/>
                <a:gd fmla="*/ 373273 h 605239" name="connsiteX29"/>
                <a:gd fmla="*/ 373273 h 605239" name="connsiteY29"/>
                <a:gd fmla="*/ 373273 h 605239" name="connsiteX30"/>
                <a:gd fmla="*/ 373273 h 605239" name="connsiteY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b="b" l="l" r="r" t="t"/>
              <a:pathLst>
                <a:path h="506660" w="603122">
                  <a:moveTo>
                    <a:pt x="449184" y="255729"/>
                  </a:moveTo>
                  <a:cubicBezTo>
                    <a:pt x="461461" y="255729"/>
                    <a:pt x="471377" y="265629"/>
                    <a:pt x="471377" y="277887"/>
                  </a:cubicBezTo>
                  <a:lnTo>
                    <a:pt x="471377" y="484220"/>
                  </a:lnTo>
                  <a:cubicBezTo>
                    <a:pt x="471377" y="496478"/>
                    <a:pt x="461461" y="506378"/>
                    <a:pt x="449184" y="506378"/>
                  </a:cubicBezTo>
                  <a:cubicBezTo>
                    <a:pt x="436907" y="506378"/>
                    <a:pt x="426991" y="496478"/>
                    <a:pt x="426991" y="484220"/>
                  </a:cubicBezTo>
                  <a:lnTo>
                    <a:pt x="426991" y="277887"/>
                  </a:lnTo>
                  <a:cubicBezTo>
                    <a:pt x="426991" y="265629"/>
                    <a:pt x="436907" y="255729"/>
                    <a:pt x="449184" y="255729"/>
                  </a:cubicBezTo>
                  <a:close/>
                  <a:moveTo>
                    <a:pt x="153938" y="255729"/>
                  </a:moveTo>
                  <a:cubicBezTo>
                    <a:pt x="166215" y="255729"/>
                    <a:pt x="176131" y="265629"/>
                    <a:pt x="176131" y="277887"/>
                  </a:cubicBezTo>
                  <a:lnTo>
                    <a:pt x="176131" y="484220"/>
                  </a:lnTo>
                  <a:cubicBezTo>
                    <a:pt x="176131" y="496478"/>
                    <a:pt x="166215" y="506378"/>
                    <a:pt x="153938" y="506378"/>
                  </a:cubicBezTo>
                  <a:cubicBezTo>
                    <a:pt x="141661" y="506378"/>
                    <a:pt x="131745" y="496478"/>
                    <a:pt x="131745" y="484220"/>
                  </a:cubicBezTo>
                  <a:lnTo>
                    <a:pt x="131745" y="277887"/>
                  </a:lnTo>
                  <a:cubicBezTo>
                    <a:pt x="131745" y="265629"/>
                    <a:pt x="141661" y="255729"/>
                    <a:pt x="153938" y="255729"/>
                  </a:cubicBezTo>
                  <a:close/>
                  <a:moveTo>
                    <a:pt x="301561" y="0"/>
                  </a:moveTo>
                  <a:cubicBezTo>
                    <a:pt x="441796" y="0"/>
                    <a:pt x="556062" y="113464"/>
                    <a:pt x="558423" y="253801"/>
                  </a:cubicBezTo>
                  <a:cubicBezTo>
                    <a:pt x="584235" y="261502"/>
                    <a:pt x="603122" y="286018"/>
                    <a:pt x="603122" y="315091"/>
                  </a:cubicBezTo>
                  <a:lnTo>
                    <a:pt x="603122" y="442856"/>
                  </a:lnTo>
                  <a:cubicBezTo>
                    <a:pt x="603122" y="478058"/>
                    <a:pt x="575421" y="506660"/>
                    <a:pt x="541268" y="506660"/>
                  </a:cubicBezTo>
                  <a:lnTo>
                    <a:pt x="492319" y="506660"/>
                  </a:lnTo>
                  <a:lnTo>
                    <a:pt x="492319" y="262916"/>
                  </a:lnTo>
                  <a:cubicBezTo>
                    <a:pt x="492004" y="261345"/>
                    <a:pt x="491847" y="259773"/>
                    <a:pt x="491847" y="258202"/>
                  </a:cubicBezTo>
                  <a:cubicBezTo>
                    <a:pt x="491847" y="152595"/>
                    <a:pt x="406383" y="66633"/>
                    <a:pt x="301561" y="66633"/>
                  </a:cubicBezTo>
                  <a:cubicBezTo>
                    <a:pt x="196581" y="66633"/>
                    <a:pt x="111118" y="152595"/>
                    <a:pt x="111118" y="258202"/>
                  </a:cubicBezTo>
                  <a:cubicBezTo>
                    <a:pt x="111118" y="259459"/>
                    <a:pt x="110960" y="260559"/>
                    <a:pt x="110803" y="261816"/>
                  </a:cubicBezTo>
                  <a:lnTo>
                    <a:pt x="110803" y="506660"/>
                  </a:lnTo>
                  <a:lnTo>
                    <a:pt x="61855" y="506660"/>
                  </a:lnTo>
                  <a:cubicBezTo>
                    <a:pt x="27701" y="506660"/>
                    <a:pt x="0" y="478058"/>
                    <a:pt x="0" y="442856"/>
                  </a:cubicBezTo>
                  <a:lnTo>
                    <a:pt x="0" y="315091"/>
                  </a:lnTo>
                  <a:cubicBezTo>
                    <a:pt x="0" y="286018"/>
                    <a:pt x="18729" y="261659"/>
                    <a:pt x="44542" y="253801"/>
                  </a:cubicBezTo>
                  <a:cubicBezTo>
                    <a:pt x="46902" y="113464"/>
                    <a:pt x="161168" y="0"/>
                    <a:pt x="301561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 bIns="45720" lIns="91440" rIns="91440" tIns="45720" wrap="square">
              <a:norm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kern="1200" sz="1800">
                  <a:solidFill>
                    <a:schemeClr val="tx1"/>
                  </a:solidFill>
                </a:defRPr>
              </a:lvl1pPr>
              <a:lvl2pPr algn="l" defTabSz="914400" eaLnBrk="1" hangingPunct="1" latinLnBrk="0" marL="457200" rtl="0">
                <a:defRPr kern="1200" sz="1800">
                  <a:solidFill>
                    <a:schemeClr val="tx1"/>
                  </a:solidFill>
                </a:defRPr>
              </a:lvl2pPr>
              <a:lvl3pPr algn="l" defTabSz="914400" eaLnBrk="1" hangingPunct="1" latinLnBrk="0" marL="914400" rtl="0">
                <a:defRPr kern="1200" sz="1800">
                  <a:solidFill>
                    <a:schemeClr val="tx1"/>
                  </a:solidFill>
                </a:defRPr>
              </a:lvl3pPr>
              <a:lvl4pPr algn="l" defTabSz="914400" eaLnBrk="1" hangingPunct="1" latinLnBrk="0" marL="1371600" rtl="0">
                <a:defRPr kern="1200" sz="1800">
                  <a:solidFill>
                    <a:schemeClr val="tx1"/>
                  </a:solidFill>
                </a:defRPr>
              </a:lvl4pPr>
              <a:lvl5pPr algn="l" defTabSz="914400" eaLnBrk="1" hangingPunct="1" latinLnBrk="0" marL="1828800" rtl="0">
                <a:defRPr kern="1200" sz="1800">
                  <a:solidFill>
                    <a:schemeClr val="tx1"/>
                  </a:solidFill>
                </a:defRPr>
              </a:lvl5pPr>
              <a:lvl6pPr algn="l" defTabSz="914400" eaLnBrk="1" hangingPunct="1" latinLnBrk="0" marL="2286000" rtl="0">
                <a:defRPr kern="1200" sz="1800">
                  <a:solidFill>
                    <a:schemeClr val="tx1"/>
                  </a:solidFill>
                </a:defRPr>
              </a:lvl6pPr>
              <a:lvl7pPr algn="l" defTabSz="914400" eaLnBrk="1" hangingPunct="1" latinLnBrk="0" marL="2743200" rtl="0">
                <a:defRPr kern="1200" sz="1800">
                  <a:solidFill>
                    <a:schemeClr val="tx1"/>
                  </a:solidFill>
                </a:defRPr>
              </a:lvl7pPr>
              <a:lvl8pPr algn="l" defTabSz="914400" eaLnBrk="1" hangingPunct="1" latinLnBrk="0" marL="3200400" rtl="0">
                <a:defRPr kern="1200" sz="1800">
                  <a:solidFill>
                    <a:schemeClr val="tx1"/>
                  </a:solidFill>
                </a:defRPr>
              </a:lvl8pPr>
              <a:lvl9pPr algn="l" defTabSz="914400" eaLnBrk="1" hangingPunct="1" latinLnBrk="0" marL="3657600" rtl="0">
                <a:defRPr kern="1200" sz="1800">
                  <a:solidFill>
                    <a:schemeClr val="tx1"/>
                  </a:solidFill>
                </a:defRPr>
              </a:lvl9pPr>
            </a:lstStyle>
            <a:p>
              <a:pPr algn="ctr"/>
            </a:p>
          </p:txBody>
        </p:sp>
        <p:sp>
          <p:nvSpPr>
            <p:cNvPr descr="3c3d475b-9853-43d8-9679-611a65dea435" id="11" name="iṡľïḓé">
              <a:extLst>
                <a:ext uri="{FF2B5EF4-FFF2-40B4-BE49-F238E27FC236}">
                  <a16:creationId id="{703C0573-BC60-4C15-952E-A946FBEDCE03}"/>
                </a:ext>
              </a:extLst>
            </p:cNvPr>
            <p:cNvSpPr/>
            <p:nvPr/>
          </p:nvSpPr>
          <p:spPr bwMode="auto">
            <a:xfrm flipH="true" flipV="false">
              <a:off x="7515224" y="3731670"/>
              <a:ext cx="488844" cy="410660"/>
            </a:xfrm>
            <a:custGeom>
              <a:avLst/>
              <a:gdLst>
                <a:gd fmla="*/ 373273 h 605239" name="connsiteX0"/>
                <a:gd fmla="*/ 373273 h 605239" name="connsiteY0"/>
                <a:gd fmla="*/ 373273 h 605239" name="connsiteX1"/>
                <a:gd fmla="*/ 373273 h 605239" name="connsiteY1"/>
                <a:gd fmla="*/ 373273 h 605239" name="connsiteX2"/>
                <a:gd fmla="*/ 373273 h 605239" name="connsiteY2"/>
                <a:gd fmla="*/ 373273 h 605239" name="connsiteX3"/>
                <a:gd fmla="*/ 373273 h 605239" name="connsiteY3"/>
                <a:gd fmla="*/ 373273 h 605239" name="connsiteX4"/>
                <a:gd fmla="*/ 373273 h 605239" name="connsiteY4"/>
                <a:gd fmla="*/ 373273 h 605239" name="connsiteX5"/>
                <a:gd fmla="*/ 373273 h 605239" name="connsiteY5"/>
                <a:gd fmla="*/ 373273 h 605239" name="connsiteX6"/>
                <a:gd fmla="*/ 373273 h 605239" name="connsiteY6"/>
                <a:gd fmla="*/ 373273 h 605239" name="connsiteX7"/>
                <a:gd fmla="*/ 373273 h 605239" name="connsiteY7"/>
                <a:gd fmla="*/ 373273 h 605239" name="connsiteX8"/>
                <a:gd fmla="*/ 373273 h 605239" name="connsiteY8"/>
                <a:gd fmla="*/ 373273 h 605239" name="connsiteX9"/>
                <a:gd fmla="*/ 373273 h 605239" name="connsiteY9"/>
                <a:gd fmla="*/ 373273 h 605239" name="connsiteX10"/>
                <a:gd fmla="*/ 373273 h 605239" name="connsiteY10"/>
                <a:gd fmla="*/ 373273 h 605239" name="connsiteX11"/>
                <a:gd fmla="*/ 373273 h 605239" name="connsiteY11"/>
                <a:gd fmla="*/ 373273 h 605239" name="connsiteX12"/>
                <a:gd fmla="*/ 373273 h 605239" name="connsiteY12"/>
                <a:gd fmla="*/ 373273 h 605239" name="connsiteX13"/>
                <a:gd fmla="*/ 373273 h 605239" name="connsiteY13"/>
                <a:gd fmla="*/ 373273 h 605239" name="connsiteX14"/>
                <a:gd fmla="*/ 373273 h 605239" name="connsiteY14"/>
                <a:gd fmla="*/ 373273 h 605239" name="connsiteX15"/>
                <a:gd fmla="*/ 373273 h 605239" name="connsiteY15"/>
                <a:gd fmla="*/ 373273 h 605239" name="connsiteX16"/>
                <a:gd fmla="*/ 373273 h 605239" name="connsiteY16"/>
                <a:gd fmla="*/ 373273 h 605239" name="connsiteX17"/>
                <a:gd fmla="*/ 373273 h 605239" name="connsiteY17"/>
                <a:gd fmla="*/ 373273 h 605239" name="connsiteX18"/>
                <a:gd fmla="*/ 373273 h 605239" name="connsiteY18"/>
                <a:gd fmla="*/ 373273 h 605239" name="connsiteX19"/>
                <a:gd fmla="*/ 373273 h 605239" name="connsiteY19"/>
                <a:gd fmla="*/ 373273 h 605239" name="connsiteX20"/>
                <a:gd fmla="*/ 373273 h 605239" name="connsiteY20"/>
                <a:gd fmla="*/ 373273 h 605239" name="connsiteX21"/>
                <a:gd fmla="*/ 373273 h 605239" name="connsiteY21"/>
                <a:gd fmla="*/ 373273 h 605239" name="connsiteX22"/>
                <a:gd fmla="*/ 373273 h 605239" name="connsiteY22"/>
                <a:gd fmla="*/ 373273 h 605239" name="connsiteX23"/>
                <a:gd fmla="*/ 373273 h 605239" name="connsiteY23"/>
                <a:gd fmla="*/ 373273 h 605239" name="connsiteX24"/>
                <a:gd fmla="*/ 373273 h 605239" name="connsiteY24"/>
                <a:gd fmla="*/ 373273 h 605239" name="connsiteX25"/>
                <a:gd fmla="*/ 373273 h 605239" name="connsiteY25"/>
                <a:gd fmla="*/ 373273 h 605239" name="connsiteX26"/>
                <a:gd fmla="*/ 373273 h 605239" name="connsiteY26"/>
                <a:gd fmla="*/ 373273 h 605239" name="connsiteX27"/>
                <a:gd fmla="*/ 373273 h 605239" name="connsiteY27"/>
                <a:gd fmla="*/ 373273 h 605239" name="connsiteX28"/>
                <a:gd fmla="*/ 373273 h 605239" name="connsiteY28"/>
                <a:gd fmla="*/ 373273 h 605239" name="connsiteX29"/>
                <a:gd fmla="*/ 373273 h 605239" name="connsiteY29"/>
                <a:gd fmla="*/ 373273 h 605239" name="connsiteX30"/>
                <a:gd fmla="*/ 373273 h 605239" name="connsiteY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b="b" l="l" r="r" t="t"/>
              <a:pathLst>
                <a:path h="506660" w="603122">
                  <a:moveTo>
                    <a:pt x="449184" y="255729"/>
                  </a:moveTo>
                  <a:cubicBezTo>
                    <a:pt x="461461" y="255729"/>
                    <a:pt x="471377" y="265629"/>
                    <a:pt x="471377" y="277887"/>
                  </a:cubicBezTo>
                  <a:lnTo>
                    <a:pt x="471377" y="484220"/>
                  </a:lnTo>
                  <a:cubicBezTo>
                    <a:pt x="471377" y="496478"/>
                    <a:pt x="461461" y="506378"/>
                    <a:pt x="449184" y="506378"/>
                  </a:cubicBezTo>
                  <a:cubicBezTo>
                    <a:pt x="436907" y="506378"/>
                    <a:pt x="426991" y="496478"/>
                    <a:pt x="426991" y="484220"/>
                  </a:cubicBezTo>
                  <a:lnTo>
                    <a:pt x="426991" y="277887"/>
                  </a:lnTo>
                  <a:cubicBezTo>
                    <a:pt x="426991" y="265629"/>
                    <a:pt x="436907" y="255729"/>
                    <a:pt x="449184" y="255729"/>
                  </a:cubicBezTo>
                  <a:close/>
                  <a:moveTo>
                    <a:pt x="153938" y="255729"/>
                  </a:moveTo>
                  <a:cubicBezTo>
                    <a:pt x="166215" y="255729"/>
                    <a:pt x="176131" y="265629"/>
                    <a:pt x="176131" y="277887"/>
                  </a:cubicBezTo>
                  <a:lnTo>
                    <a:pt x="176131" y="484220"/>
                  </a:lnTo>
                  <a:cubicBezTo>
                    <a:pt x="176131" y="496478"/>
                    <a:pt x="166215" y="506378"/>
                    <a:pt x="153938" y="506378"/>
                  </a:cubicBezTo>
                  <a:cubicBezTo>
                    <a:pt x="141661" y="506378"/>
                    <a:pt x="131745" y="496478"/>
                    <a:pt x="131745" y="484220"/>
                  </a:cubicBezTo>
                  <a:lnTo>
                    <a:pt x="131745" y="277887"/>
                  </a:lnTo>
                  <a:cubicBezTo>
                    <a:pt x="131745" y="265629"/>
                    <a:pt x="141661" y="255729"/>
                    <a:pt x="153938" y="255729"/>
                  </a:cubicBezTo>
                  <a:close/>
                  <a:moveTo>
                    <a:pt x="301561" y="0"/>
                  </a:moveTo>
                  <a:cubicBezTo>
                    <a:pt x="441796" y="0"/>
                    <a:pt x="556062" y="113464"/>
                    <a:pt x="558423" y="253801"/>
                  </a:cubicBezTo>
                  <a:cubicBezTo>
                    <a:pt x="584235" y="261502"/>
                    <a:pt x="603122" y="286018"/>
                    <a:pt x="603122" y="315091"/>
                  </a:cubicBezTo>
                  <a:lnTo>
                    <a:pt x="603122" y="442856"/>
                  </a:lnTo>
                  <a:cubicBezTo>
                    <a:pt x="603122" y="478058"/>
                    <a:pt x="575421" y="506660"/>
                    <a:pt x="541268" y="506660"/>
                  </a:cubicBezTo>
                  <a:lnTo>
                    <a:pt x="492319" y="506660"/>
                  </a:lnTo>
                  <a:lnTo>
                    <a:pt x="492319" y="262916"/>
                  </a:lnTo>
                  <a:cubicBezTo>
                    <a:pt x="492004" y="261345"/>
                    <a:pt x="491847" y="259773"/>
                    <a:pt x="491847" y="258202"/>
                  </a:cubicBezTo>
                  <a:cubicBezTo>
                    <a:pt x="491847" y="152595"/>
                    <a:pt x="406383" y="66633"/>
                    <a:pt x="301561" y="66633"/>
                  </a:cubicBezTo>
                  <a:cubicBezTo>
                    <a:pt x="196581" y="66633"/>
                    <a:pt x="111118" y="152595"/>
                    <a:pt x="111118" y="258202"/>
                  </a:cubicBezTo>
                  <a:cubicBezTo>
                    <a:pt x="111118" y="259459"/>
                    <a:pt x="110960" y="260559"/>
                    <a:pt x="110803" y="261816"/>
                  </a:cubicBezTo>
                  <a:lnTo>
                    <a:pt x="110803" y="506660"/>
                  </a:lnTo>
                  <a:lnTo>
                    <a:pt x="61855" y="506660"/>
                  </a:lnTo>
                  <a:cubicBezTo>
                    <a:pt x="27701" y="506660"/>
                    <a:pt x="0" y="478058"/>
                    <a:pt x="0" y="442856"/>
                  </a:cubicBezTo>
                  <a:lnTo>
                    <a:pt x="0" y="315091"/>
                  </a:lnTo>
                  <a:cubicBezTo>
                    <a:pt x="0" y="286018"/>
                    <a:pt x="18729" y="261659"/>
                    <a:pt x="44542" y="253801"/>
                  </a:cubicBezTo>
                  <a:cubicBezTo>
                    <a:pt x="46902" y="113464"/>
                    <a:pt x="161168" y="0"/>
                    <a:pt x="301561" y="0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 anchor="ctr" bIns="45720" lIns="91440" rIns="91440" tIns="45720" wrap="square">
              <a:normAutofit/>
            </a:bodyPr>
            <a:lstStyle>
              <a:defPPr>
                <a:defRPr lang="zh-CN"/>
              </a:defPPr>
              <a:lvl1pPr algn="l" defTabSz="914400" eaLnBrk="1" hangingPunct="1" latinLnBrk="0" marL="0" rtl="0">
                <a:defRPr kern="1200" sz="1800">
                  <a:solidFill>
                    <a:schemeClr val="tx1"/>
                  </a:solidFill>
                </a:defRPr>
              </a:lvl1pPr>
              <a:lvl2pPr algn="l" defTabSz="914400" eaLnBrk="1" hangingPunct="1" latinLnBrk="0" marL="457200" rtl="0">
                <a:defRPr kern="1200" sz="1800">
                  <a:solidFill>
                    <a:schemeClr val="tx1"/>
                  </a:solidFill>
                </a:defRPr>
              </a:lvl2pPr>
              <a:lvl3pPr algn="l" defTabSz="914400" eaLnBrk="1" hangingPunct="1" latinLnBrk="0" marL="914400" rtl="0">
                <a:defRPr kern="1200" sz="1800">
                  <a:solidFill>
                    <a:schemeClr val="tx1"/>
                  </a:solidFill>
                </a:defRPr>
              </a:lvl3pPr>
              <a:lvl4pPr algn="l" defTabSz="914400" eaLnBrk="1" hangingPunct="1" latinLnBrk="0" marL="1371600" rtl="0">
                <a:defRPr kern="1200" sz="1800">
                  <a:solidFill>
                    <a:schemeClr val="tx1"/>
                  </a:solidFill>
                </a:defRPr>
              </a:lvl4pPr>
              <a:lvl5pPr algn="l" defTabSz="914400" eaLnBrk="1" hangingPunct="1" latinLnBrk="0" marL="1828800" rtl="0">
                <a:defRPr kern="1200" sz="1800">
                  <a:solidFill>
                    <a:schemeClr val="tx1"/>
                  </a:solidFill>
                </a:defRPr>
              </a:lvl5pPr>
              <a:lvl6pPr algn="l" defTabSz="914400" eaLnBrk="1" hangingPunct="1" latinLnBrk="0" marL="2286000" rtl="0">
                <a:defRPr kern="1200" sz="1800">
                  <a:solidFill>
                    <a:schemeClr val="tx1"/>
                  </a:solidFill>
                </a:defRPr>
              </a:lvl6pPr>
              <a:lvl7pPr algn="l" defTabSz="914400" eaLnBrk="1" hangingPunct="1" latinLnBrk="0" marL="2743200" rtl="0">
                <a:defRPr kern="1200" sz="1800">
                  <a:solidFill>
                    <a:schemeClr val="tx1"/>
                  </a:solidFill>
                </a:defRPr>
              </a:lvl7pPr>
              <a:lvl8pPr algn="l" defTabSz="914400" eaLnBrk="1" hangingPunct="1" latinLnBrk="0" marL="3200400" rtl="0">
                <a:defRPr kern="1200" sz="1800">
                  <a:solidFill>
                    <a:schemeClr val="tx1"/>
                  </a:solidFill>
                </a:defRPr>
              </a:lvl8pPr>
              <a:lvl9pPr algn="l" defTabSz="914400" eaLnBrk="1" hangingPunct="1" latinLnBrk="0" marL="3657600" rtl="0">
                <a:defRPr kern="1200" sz="1800">
                  <a:solidFill>
                    <a:schemeClr val="tx1"/>
                  </a:solidFill>
                </a:defRPr>
              </a:lvl9pPr>
            </a:lstStyle>
            <a:p>
              <a:pPr algn="ctr"/>
            </a:p>
          </p:txBody>
        </p:sp>
        <p:sp>
          <p:nvSpPr>
            <p:cNvPr descr="4367e53b-c8d7-4be8-8a74-c1dfc2a0260f" id="18" name="Title">
              <a:extLst>
                <a:ext uri="{FF2B5EF4-FFF2-40B4-BE49-F238E27FC236}">
                  <a16:creationId id="{D8408B75-C9E2-199F-7534-840E864B2BE9}"/>
                </a:ext>
              </a:extLst>
            </p:cNvPr>
            <p:cNvSpPr txBox="1"/>
            <p:nvPr/>
          </p:nvSpPr>
          <p:spPr>
            <a:xfrm flipV="false" flipH="false">
              <a:off x="660400" y="1130300"/>
              <a:ext cx="10858500" cy="461665"/>
            </a:xfrm>
            <a:prstGeom prst="rect">
              <a:avLst/>
            </a:prstGeom>
            <a:noFill/>
          </p:spPr>
          <p:txBody>
            <a:bodyPr anchor="t" anchorCtr="1" rtlCol="0" vert="horz" wrap="square">
              <a:normAutofit/>
            </a:bodyPr>
            <a:lstStyle/>
            <a:p>
              <a:pPr algn="ctr"/>
              <a:r>
                <a:rPr lang="en-US" b="true" i="false" u="none" sz="2400">
                  <a:solidFill>
                    <a:srgbClr val="000000"/>
                  </a:solidFill>
                  <a:ea typeface="思源黑体 CN Normal"/>
                </a:rPr>
                <a:t>系统带来的价值</a:t>
              </a:r>
            </a:p>
          </p:txBody>
        </p:sp>
        <p:grpSp>
          <p:nvGrpSpPr>
            <p:cNvPr descr="b5611aca-1eeb-4035-9ac2-10d4b6c905d2" id="13" name="组合 12">
              <a:extLst>
                <a:ext uri="{FF2B5EF4-FFF2-40B4-BE49-F238E27FC236}">
                  <a16:creationId id="{DD6DF5EC-F07D-F7BB-3654-DAA3F5DC42C9}"/>
                </a:ext>
              </a:extLst>
            </p:cNvPr>
            <p:cNvGrpSpPr/>
            <p:nvPr/>
          </p:nvGrpSpPr>
          <p:grpSpPr>
            <a:xfrm>
              <a:off x="673101" y="3233058"/>
              <a:ext cx="3194050" cy="1730828"/>
              <a:chOff x="673101" y="3233058"/>
              <a:chExt cx="3194050" cy="1730828"/>
            </a:xfrm>
          </p:grpSpPr>
          <p:sp>
            <p:nvSpPr>
              <p:cNvPr descr="b42f99cc-7650-42ef-a55a-7bd5e9028035" id="14" name="Text1">
                <a:extLst>
                  <a:ext uri="{FF2B5EF4-FFF2-40B4-BE49-F238E27FC236}">
                    <a16:creationId id="{91918159-CF34-4FAA-B0EC-138585EBD559}"/>
                  </a:ext>
                </a:extLst>
              </p:cNvPr>
              <p:cNvSpPr txBox="1"/>
              <p:nvPr/>
            </p:nvSpPr>
            <p:spPr>
              <a:xfrm flipV="false" flipH="false">
                <a:off x="673101" y="3836973"/>
                <a:ext cx="3194050" cy="1126913"/>
              </a:xfrm>
              <a:prstGeom prst="rect">
                <a:avLst/>
              </a:prstGeom>
              <a:noFill/>
            </p:spPr>
            <p:txBody>
              <a:bodyPr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通过系统实现党建流程标准化，提高管理效率。</a:t>
                </a:r>
              </a:p>
            </p:txBody>
          </p:sp>
          <p:sp>
            <p:nvSpPr>
              <p:cNvPr descr="171de9b5-1803-48ac-bca7-be6c15925671" id="15" name="Bullet1">
                <a:extLst>
                  <a:ext uri="{FF2B5EF4-FFF2-40B4-BE49-F238E27FC236}">
                    <a16:creationId id="{3A106E42-5276-4BF5-A5EF-17F54616FDFA}"/>
                  </a:ext>
                </a:extLst>
              </p:cNvPr>
              <p:cNvSpPr/>
              <p:nvPr/>
            </p:nvSpPr>
            <p:spPr>
              <a:xfrm flipV="false" flipH="false">
                <a:off x="673101" y="3233058"/>
                <a:ext cx="3194050" cy="603916"/>
              </a:xfrm>
              <a:prstGeom prst="rect">
                <a:avLst/>
              </a:prstGeom>
            </p:spPr>
            <p:txBody>
              <a:bodyPr anchor="b" anchorCtr="0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r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标准化党建流程，提升管理效率</a:t>
                </a:r>
              </a:p>
            </p:txBody>
          </p:sp>
        </p:grpSp>
        <p:grpSp>
          <p:nvGrpSpPr>
            <p:cNvPr descr="bc2cc183-c099-433b-97cb-3164ef813811" id="19" name="组合 18">
              <a:extLst>
                <a:ext uri="{FF2B5EF4-FFF2-40B4-BE49-F238E27FC236}">
                  <a16:creationId id="{09BE919A-1374-613D-9AD1-5808D1846B30}"/>
                </a:ext>
              </a:extLst>
            </p:cNvPr>
            <p:cNvGrpSpPr/>
            <p:nvPr/>
          </p:nvGrpSpPr>
          <p:grpSpPr>
            <a:xfrm>
              <a:off x="8324849" y="3233058"/>
              <a:ext cx="3194050" cy="1730828"/>
              <a:chOff x="8324849" y="3233058"/>
              <a:chExt cx="3194050" cy="1730828"/>
            </a:xfrm>
          </p:grpSpPr>
          <p:sp>
            <p:nvSpPr>
              <p:cNvPr descr="fbfe0d9c-8d68-4366-b367-ba341b20a884" id="8" name="Text2">
                <a:extLst>
                  <a:ext uri="{FF2B5EF4-FFF2-40B4-BE49-F238E27FC236}">
                    <a16:creationId id="{91918159-CF34-4FAA-B0EC-138585EBD559}"/>
                  </a:ext>
                </a:extLst>
              </p:cNvPr>
              <p:cNvSpPr txBox="1"/>
              <p:nvPr/>
            </p:nvSpPr>
            <p:spPr>
              <a:xfrm flipH="true" flipV="false">
                <a:off x="8324849" y="3836973"/>
                <a:ext cx="3194050" cy="1126913"/>
              </a:xfrm>
              <a:prstGeom prst="rect">
                <a:avLst/>
              </a:prstGeom>
              <a:noFill/>
            </p:spPr>
            <p:txBody>
              <a:bodyPr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多端覆盖让党员随时随地参与党建活动。</a:t>
                </a:r>
              </a:p>
            </p:txBody>
          </p:sp>
          <p:sp>
            <p:nvSpPr>
              <p:cNvPr descr="76a0b138-e62d-41c1-928f-adc96ef56e65" id="9" name="Bullet2">
                <a:extLst>
                  <a:ext uri="{FF2B5EF4-FFF2-40B4-BE49-F238E27FC236}">
                    <a16:creationId id="{3A106E42-5276-4BF5-A5EF-17F54616FDFA}"/>
                  </a:ext>
                </a:extLst>
              </p:cNvPr>
              <p:cNvSpPr/>
              <p:nvPr/>
            </p:nvSpPr>
            <p:spPr>
              <a:xfrm flipH="true" flipV="false">
                <a:off x="8324849" y="3233058"/>
                <a:ext cx="3194050" cy="603916"/>
              </a:xfrm>
              <a:prstGeom prst="rect">
                <a:avLst/>
              </a:prstGeom>
            </p:spPr>
            <p:txBody>
              <a:bodyPr anchor="b" anchorCtr="0" bIns="45720" lIns="91440" rIns="91440" tIns="4572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多端覆盖，增强党员参与感</a:t>
                </a:r>
              </a:p>
            </p:txBody>
          </p:sp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a14="http://schemas.microsoft.com/office/drawing/2010/main" xmlns:a16="http://schemas.microsoft.com/office/drawing/2014/main" xmlns:asvg="http://schemas.microsoft.com/office/drawing/2016/SVG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eef00f45-9018-4757-b932-577b9c9dc068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2800">
                <a:ea typeface="思源宋体 CN Heavy"/>
              </a:rPr>
              <a:t>未来规划</a:t>
            </a:r>
          </a:p>
        </p:txBody>
      </p:sp>
      <p:grpSp>
        <p:nvGrpSpPr>
          <p:cNvPr descr="c7bf1609-da4f-4a9b-a931-e912c3b0d534" id="9" name="9a8ce51b-51cb-4a34-bcec-142c1f876cf7.source.2.zh-Hans.pptx">
            <a:extLst>
              <a:ext uri="{FF2B5EF4-FFF2-40B4-BE49-F238E27FC236}">
                <a16:creationId id="{0FEC3F00-6F4D-F90A-9347-9AFCF40AE8AB}"/>
              </a:ext>
            </a:extLst>
          </p:cNvPr>
          <p:cNvGrpSpPr/>
          <p:nvPr/>
        </p:nvGrpSpPr>
        <p:grpSpPr>
          <a:xfrm>
            <a:off x="538811" y="0"/>
            <a:ext cx="11741325" cy="6858000"/>
            <a:chOff x="538811" y="0"/>
            <a:chExt cx="11741325" cy="6858000"/>
          </a:xfrm>
        </p:grpSpPr>
        <p:sp>
          <p:nvSpPr>
            <p:cNvPr descr="b24ebdd1-4ffc-4ffc-8140-d47315769695" id="61" name="矩形 60">
              <a:extLst>
                <a:ext uri="{FF2B5EF4-FFF2-40B4-BE49-F238E27FC236}">
                  <a16:creationId id="{89DDDDBB-BD50-4BD1-90D5-F236650AD339}"/>
                </a:ext>
              </a:extLst>
            </p:cNvPr>
            <p:cNvSpPr/>
            <p:nvPr/>
          </p:nvSpPr>
          <p:spPr>
            <a:xfrm flipV="false" flipH="false">
              <a:off x="5517385" y="0"/>
              <a:ext cx="6762751" cy="6858000"/>
            </a:xfrm>
            <a:prstGeom prst="rect">
              <a:avLst/>
            </a:prstGeom>
            <a:solidFill>
              <a:schemeClr val="tx1">
                <a:lumMod val="25000"/>
                <a:lumOff val="75000"/>
                <a:alpha val="20000"/>
              </a:schemeClr>
            </a:solidFill>
            <a:ln cap="flat" w="6055">
              <a:noFill/>
              <a:prstDash val="solid"/>
              <a:miter/>
            </a:ln>
          </p:spPr>
          <p:txBody>
            <a:bodyPr anchor="ctr" rtlCol="0"/>
            <a:lstStyle/>
            <a:p>
              <a:pPr algn="l"/>
            </a:p>
          </p:txBody>
        </p:sp>
        <p:sp>
          <p:nvSpPr>
            <p:cNvPr descr="ee27d3b9-0772-4a93-bc58-18385d0ffc49" id="18" name="Title">
              <a:extLst>
                <a:ext uri="{FF2B5EF4-FFF2-40B4-BE49-F238E27FC236}">
                  <a16:creationId id="{A6F59300-A6B6-C139-C8B9-9CA06FDA1184}"/>
                </a:ext>
              </a:extLst>
            </p:cNvPr>
            <p:cNvSpPr/>
            <p:nvPr/>
          </p:nvSpPr>
          <p:spPr>
            <a:xfrm flipV="false" flipH="false">
              <a:off x="1550874" y="1389888"/>
              <a:ext cx="3191813" cy="169816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b" anchorCtr="0" bIns="108000" lIns="108000" rIns="108000" rtlCol="0" tIns="108000" wrap="square">
              <a:normAutofit/>
            </a:bodyPr>
            <a:lstStyle/>
            <a:p>
              <a:pPr algn="l"/>
              <a:r>
                <a:rPr lang="en-US" b="true" i="false" u="none" sz="2400">
                  <a:solidFill>
                    <a:srgbClr val="000000"/>
                  </a:solidFill>
                  <a:ea typeface="思源黑体 CN Normal"/>
                </a:rPr>
                <a:t>系统未来发展方向</a:t>
              </a:r>
            </a:p>
          </p:txBody>
        </p:sp>
        <p:pic>
          <p:nvPicPr>
            <p:cNvPr descr="f92b6623-fa61-4f45-9309-5a32340af028" id="19" name="图形 18">
              <a:extLst>
                <a:ext uri="{FF2B5EF4-FFF2-40B4-BE49-F238E27FC236}">
                  <a16:creationId id="{C61C56DA-FFCF-5DA6-7CE2-85A20859005F}"/>
                </a:ext>
              </a:extLst>
            </p:cNvPr>
            <p:cNvPicPr>
              <a:picLocks noChangeAspect="1"/>
            </p:cNvPicPr>
            <p:nvPr/>
          </p:nvPicPr>
          <p:blipFill>
            <a:blip cstate="print" r:embed="rId6">
              <a:extLst>
                <a:ext uri="{28A0092B-C50C-407E-A947-70E740481C1C}">
                  <a14:useLocalDpi val="0"/>
                </a:ext>
                <a:ext uri="{96DAC541-7B7A-43D3-8B79-37D633B846F1}">
                  <asvg:svgBlip r:embed="rId5"/>
                </a:ext>
              </a:extLst>
            </a:blip>
            <a:stretch>
              <a:fillRect/>
            </a:stretch>
          </p:blipFill>
          <p:spPr>
            <a:xfrm flipV="false" flipH="false">
              <a:off x="538811" y="1827502"/>
              <a:ext cx="914400" cy="914400"/>
            </a:xfrm>
            <a:prstGeom prst="rect">
              <a:avLst/>
            </a:prstGeom>
          </p:spPr>
        </p:pic>
        <p:grpSp>
          <p:nvGrpSpPr>
            <p:cNvPr descr="55592b57-5bdf-49ae-b200-73f1c96504d4" id="2" name="组合 1">
              <a:extLst>
                <a:ext uri="{FF2B5EF4-FFF2-40B4-BE49-F238E27FC236}">
                  <a16:creationId id="{A84522CD-69A3-F4B4-EE8B-28EC7EFF7B47}"/>
                </a:ext>
              </a:extLst>
            </p:cNvPr>
            <p:cNvGrpSpPr/>
            <p:nvPr/>
          </p:nvGrpSpPr>
          <p:grpSpPr>
            <a:xfrm>
              <a:off x="6358260" y="1854175"/>
              <a:ext cx="5058275" cy="1531832"/>
              <a:chOff x="6358260" y="1854175"/>
              <a:chExt cx="5058275" cy="1531832"/>
            </a:xfrm>
          </p:grpSpPr>
          <p:sp>
            <p:nvSpPr>
              <p:cNvPr descr="50b90a90-9d63-4964-97ec-dd9616ffe98a" id="164" name="Number1">
                <a:extLst>
                  <a:ext uri="{FF2B5EF4-FFF2-40B4-BE49-F238E27FC236}">
                    <a16:creationId id="{0839DCFE-FC5F-4797-90A5-24FE8F5BB775}"/>
                  </a:ext>
                </a:extLst>
              </p:cNvPr>
              <p:cNvSpPr/>
              <p:nvPr/>
            </p:nvSpPr>
            <p:spPr>
              <a:xfrm flipV="false" flipH="false">
                <a:off x="6358260" y="1854175"/>
                <a:ext cx="569538" cy="569535"/>
              </a:xfrm>
              <a:prstGeom prst="ellipse">
                <a:avLst/>
              </a:prstGeom>
              <a:solidFill>
                <a:schemeClr val="accent1"/>
              </a:solidFill>
            </p:spPr>
            <p:txBody>
              <a:bodyPr anchor="ctr" anchorCtr="0" bIns="108000" lIns="108000" rIns="108000" rtlCol="0" tIns="108000" wrap="non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b="true" i="false" u="none" sz="2000">
                    <a:solidFill>
                      <a:srgbClr val="FFFFFF"/>
                    </a:solidFill>
                    <a:latin typeface="思源黑体 CN Normal"/>
                  </a:rPr>
                  <a:t>01</a:t>
                </a:r>
              </a:p>
            </p:txBody>
          </p:sp>
          <p:sp>
            <p:nvSpPr>
              <p:cNvPr descr="7792772d-9222-4666-900e-fdfcdda6da73" id="5" name="Bullet1">
                <a:extLst>
                  <a:ext uri="{FF2B5EF4-FFF2-40B4-BE49-F238E27FC236}">
                    <a16:creationId id="{4CD23E7B-C368-0A49-A67F-C0F872CAFD72}"/>
                  </a:ext>
                </a:extLst>
              </p:cNvPr>
              <p:cNvSpPr txBox="1"/>
              <p:nvPr/>
            </p:nvSpPr>
            <p:spPr>
              <a:xfrm flipV="false" flipH="false">
                <a:off x="6989678" y="1917188"/>
                <a:ext cx="4426857" cy="318196"/>
              </a:xfrm>
              <a:prstGeom prst="rect">
                <a:avLst/>
              </a:prstGeom>
              <a:noFill/>
            </p:spPr>
            <p:txBody>
              <a:bodyPr anchor="b" rtlCol="0" wrap="square">
                <a:normAutofit fontScale="92500" lnSpcReduction="20000"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扩展 AI 辅助学习功能</a:t>
                </a:r>
              </a:p>
            </p:txBody>
          </p:sp>
          <p:sp>
            <p:nvSpPr>
              <p:cNvPr descr="02cf8354-d866-4666-ac47-96fad41e2255" id="8" name="Text1">
                <a:extLst>
                  <a:ext uri="{FF2B5EF4-FFF2-40B4-BE49-F238E27FC236}">
                    <a16:creationId id="{4244BC14-4390-48FA-55CA-42242269F1E9}"/>
                  </a:ext>
                </a:extLst>
              </p:cNvPr>
              <p:cNvSpPr txBox="1"/>
              <p:nvPr/>
            </p:nvSpPr>
            <p:spPr>
              <a:xfrm flipV="false" flipH="false">
                <a:off x="6989678" y="2284702"/>
                <a:ext cx="4426857" cy="1101305"/>
              </a:xfrm>
              <a:prstGeom prst="rect">
                <a:avLst/>
              </a:prstGeom>
              <a:noFill/>
            </p:spPr>
            <p:txBody>
              <a:bodyPr anchor="t" rtlCol="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未来将扩展AI辅助学习功能，提升学习效果。</a:t>
                </a:r>
              </a:p>
            </p:txBody>
          </p:sp>
        </p:grpSp>
        <p:grpSp>
          <p:nvGrpSpPr>
            <p:cNvPr descr="7df6485e-c965-4242-b134-af11dc63435c" id="3" name="组合 2">
              <a:extLst>
                <a:ext uri="{FF2B5EF4-FFF2-40B4-BE49-F238E27FC236}">
                  <a16:creationId id="{4157F55F-E6DE-7B42-6659-D46696038C0C}"/>
                </a:ext>
              </a:extLst>
            </p:cNvPr>
            <p:cNvGrpSpPr/>
            <p:nvPr/>
          </p:nvGrpSpPr>
          <p:grpSpPr>
            <a:xfrm>
              <a:off x="6358260" y="4400525"/>
              <a:ext cx="5058275" cy="1594844"/>
              <a:chOff x="6358260" y="4400525"/>
              <a:chExt cx="5058275" cy="1594844"/>
            </a:xfrm>
          </p:grpSpPr>
          <p:sp>
            <p:nvSpPr>
              <p:cNvPr descr="7991aa68-5ad7-4f1f-aa18-31219b18179e" id="21" name="Bullet2">
                <a:extLst>
                  <a:ext uri="{FF2B5EF4-FFF2-40B4-BE49-F238E27FC236}">
                    <a16:creationId id="{C5A8C00D-5DFC-4564-2D06-67F5557212AF}"/>
                  </a:ext>
                </a:extLst>
              </p:cNvPr>
              <p:cNvSpPr txBox="1"/>
              <p:nvPr/>
            </p:nvSpPr>
            <p:spPr>
              <a:xfrm flipV="false" flipH="false">
                <a:off x="6989678" y="4526550"/>
                <a:ext cx="4426857" cy="318196"/>
              </a:xfrm>
              <a:prstGeom prst="rect">
                <a:avLst/>
              </a:prstGeom>
              <a:noFill/>
            </p:spPr>
            <p:txBody>
              <a:bodyPr anchor="b" rtlCol="0" wrap="square">
                <a:normAutofit fontScale="92500" lnSpcReduction="20000"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/>
                <a:r>
                  <a:rPr lang="en-US" b="true" i="false" u="none" sz="1800">
                    <a:solidFill>
                      <a:srgbClr val="000000"/>
                    </a:solidFill>
                    <a:ea typeface="思源黑体 CN Normal"/>
                  </a:rPr>
                  <a:t>对接更多政务系统接口</a:t>
                </a:r>
              </a:p>
            </p:txBody>
          </p:sp>
          <p:sp>
            <p:nvSpPr>
              <p:cNvPr descr="3c21fed2-6e3e-4ca2-8755-0925db53e630" id="22" name="Number2">
                <a:extLst>
                  <a:ext uri="{FF2B5EF4-FFF2-40B4-BE49-F238E27FC236}">
                    <a16:creationId id="{047B7AA4-1E7A-0A50-BD11-D75D2BD3935A}"/>
                  </a:ext>
                </a:extLst>
              </p:cNvPr>
              <p:cNvSpPr/>
              <p:nvPr/>
            </p:nvSpPr>
            <p:spPr>
              <a:xfrm flipV="false" flipH="false">
                <a:off x="6358260" y="4400525"/>
                <a:ext cx="569538" cy="569535"/>
              </a:xfrm>
              <a:prstGeom prst="ellipse">
                <a:avLst/>
              </a:prstGeom>
              <a:solidFill>
                <a:schemeClr val="tx2">
                  <a:alpha val="70000"/>
                </a:schemeClr>
              </a:solidFill>
            </p:spPr>
            <p:txBody>
              <a:bodyPr anchor="ctr" anchorCtr="0" bIns="108000" lIns="108000" rIns="108000" rtlCol="0" tIns="108000" wrap="none">
                <a:no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lt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lt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lt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lt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lt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lt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lt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lt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en-US" b="true" i="false" u="none" sz="2000">
                    <a:solidFill>
                      <a:srgbClr val="FFFFFF"/>
                    </a:solidFill>
                    <a:latin typeface="思源黑体 CN Normal"/>
                  </a:rPr>
                  <a:t>02</a:t>
                </a:r>
              </a:p>
            </p:txBody>
          </p:sp>
          <p:sp>
            <p:nvSpPr>
              <p:cNvPr descr="ddd8e527-c3a2-4341-8e6e-204446a698c3" id="7" name="Text2">
                <a:extLst>
                  <a:ext uri="{FF2B5EF4-FFF2-40B4-BE49-F238E27FC236}">
                    <a16:creationId id="{68394352-DB7C-60D5-A867-5BE638981496}"/>
                  </a:ext>
                </a:extLst>
              </p:cNvPr>
              <p:cNvSpPr txBox="1"/>
              <p:nvPr/>
            </p:nvSpPr>
            <p:spPr>
              <a:xfrm flipV="false" flipH="false">
                <a:off x="6989678" y="4894064"/>
                <a:ext cx="4426857" cy="1101305"/>
              </a:xfrm>
              <a:prstGeom prst="rect">
                <a:avLst/>
              </a:prstGeom>
              <a:noFill/>
            </p:spPr>
            <p:txBody>
              <a:bodyPr anchor="t" rtlCol="0" wrap="square">
                <a:normAutofit/>
              </a:bodyPr>
              <a:lstStyle>
                <a:defPPr>
                  <a:defRPr lang="zh-CN"/>
                </a:defPPr>
                <a:lvl1pPr algn="l" defTabSz="914400" eaLnBrk="1" hangingPunct="1" latinLnBrk="0" marL="0" rtl="0">
                  <a:defRPr kern="1200" sz="1800">
                    <a:solidFill>
                      <a:schemeClr val="tx1"/>
                    </a:solidFill>
                  </a:defRPr>
                </a:lvl1pPr>
                <a:lvl2pPr algn="l" defTabSz="914400" eaLnBrk="1" hangingPunct="1" latinLnBrk="0" marL="457200" rtl="0">
                  <a:defRPr kern="1200" sz="1800">
                    <a:solidFill>
                      <a:schemeClr val="tx1"/>
                    </a:solidFill>
                  </a:defRPr>
                </a:lvl2pPr>
                <a:lvl3pPr algn="l" defTabSz="914400" eaLnBrk="1" hangingPunct="1" latinLnBrk="0" marL="914400" rtl="0">
                  <a:defRPr kern="1200" sz="1800">
                    <a:solidFill>
                      <a:schemeClr val="tx1"/>
                    </a:solidFill>
                  </a:defRPr>
                </a:lvl3pPr>
                <a:lvl4pPr algn="l" defTabSz="914400" eaLnBrk="1" hangingPunct="1" latinLnBrk="0" marL="1371600" rtl="0">
                  <a:defRPr kern="1200" sz="1800">
                    <a:solidFill>
                      <a:schemeClr val="tx1"/>
                    </a:solidFill>
                  </a:defRPr>
                </a:lvl4pPr>
                <a:lvl5pPr algn="l" defTabSz="914400" eaLnBrk="1" hangingPunct="1" latinLnBrk="0" marL="1828800" rtl="0">
                  <a:defRPr kern="1200" sz="1800">
                    <a:solidFill>
                      <a:schemeClr val="tx1"/>
                    </a:solidFill>
                  </a:defRPr>
                </a:lvl5pPr>
                <a:lvl6pPr algn="l" defTabSz="914400" eaLnBrk="1" hangingPunct="1" latinLnBrk="0" marL="2286000" rtl="0">
                  <a:defRPr kern="1200" sz="1800">
                    <a:solidFill>
                      <a:schemeClr val="tx1"/>
                    </a:solidFill>
                  </a:defRPr>
                </a:lvl6pPr>
                <a:lvl7pPr algn="l" defTabSz="914400" eaLnBrk="1" hangingPunct="1" latinLnBrk="0" marL="2743200" rtl="0">
                  <a:defRPr kern="1200" sz="1800">
                    <a:solidFill>
                      <a:schemeClr val="tx1"/>
                    </a:solidFill>
                  </a:defRPr>
                </a:lvl7pPr>
                <a:lvl8pPr algn="l" defTabSz="914400" eaLnBrk="1" hangingPunct="1" latinLnBrk="0" marL="3200400" rtl="0">
                  <a:defRPr kern="1200" sz="1800">
                    <a:solidFill>
                      <a:schemeClr val="tx1"/>
                    </a:solidFill>
                  </a:defRPr>
                </a:lvl8pPr>
                <a:lvl9pPr algn="l" defTabSz="914400" eaLnBrk="1" hangingPunct="1" latinLnBrk="0" marL="3657600" rtl="0">
                  <a:defRPr kern="1200" sz="1800">
                    <a:solidFill>
                      <a:schemeClr val="tx1"/>
                    </a:solidFill>
                  </a:defRPr>
                </a:lvl9pPr>
              </a:lstStyle>
              <a:p>
                <a:pPr algn="l">
                  <a:lnSpc>
                    <a:spcPct val="120000"/>
                  </a:lnSpc>
                </a:pPr>
                <a:r>
                  <a:rPr lang="en-US" b="false" i="false" u="none" sz="1200">
                    <a:solidFill>
                      <a:srgbClr val="000000"/>
                    </a:solidFill>
                    <a:ea typeface="思源黑体 CN Normal"/>
                  </a:rPr>
                  <a:t>计划对接更多政务系统接口，实现数据互通。</a:t>
                </a:r>
              </a:p>
            </p:txBody>
          </p:sp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d6100e23-a597-4c2b-9c89-ed03fd241704" id="2" name=""/>
          <p:cNvSpPr>
            <a:spLocks noGrp="1"/>
          </p:cNvSpPr>
          <p:nvPr>
            <p:ph hasCustomPrompt="1" type="title"/>
          </p:nvPr>
        </p:nvSpPr>
        <p:spPr/>
        <p:txBody>
          <a:bodyPr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b="true" i="false" u="none" sz="6600">
                <a:ea typeface="思源宋体 CN Heavy"/>
              </a:rPr>
              <a:t>谢谢观看</a:t>
            </a:r>
          </a:p>
        </p:txBody>
      </p:sp>
      <p:sp>
        <p:nvSpPr>
          <p:cNvPr descr="be4083be-34f6-4b71-b71c-8869e2f518ec" id="4" name=""/>
          <p:cNvSpPr>
            <a:spLocks noGrp="1"/>
          </p:cNvSpPr>
          <p:nvPr>
            <p:ph hasCustomPrompt="1" idx="13" sz="quarter" type="body"/>
          </p:nvPr>
        </p:nvSpPr>
        <p:spPr/>
        <p:txBody>
          <a:bodyPr/>
          <a:lstStyle/>
          <a:p>
            <a:pPr algn="ctr">
              <a:lnSpc>
                <a:spcPct val="120000"/>
              </a:lnSpc>
              <a:spcBef>
                <a:spcPts val="1000"/>
              </a:spcBef>
            </a:pPr>
            <a:r>
              <a:rPr lang="en-US" b="true" i="false" u="none" sz="1800">
                <a:ea typeface="思源黑体 CN Normal"/>
              </a:rPr>
              <a:t>报告人名称</a:t>
            </a:r>
          </a:p>
        </p:txBody>
      </p:sp>
      <p:sp>
        <p:nvSpPr>
          <p:cNvPr descr="26891d0b-be22-4bb9-9bec-f34d25108e7b" id="5" name=""/>
          <p:cNvSpPr>
            <a:spLocks noGrp="1"/>
          </p:cNvSpPr>
          <p:nvPr>
            <p:ph hasCustomPrompt="1" idx="14" sz="quarter" type="body"/>
          </p:nvPr>
        </p:nvSpPr>
        <p:spPr/>
        <p:txBody>
          <a:bodyPr/>
          <a:lstStyle/>
          <a:p>
            <a:pPr algn="l">
              <a:lnSpc>
                <a:spcPct val="120000"/>
              </a:lnSpc>
              <a:spcBef>
                <a:spcPts val="1000"/>
              </a:spcBef>
            </a:pPr>
            <a:r>
              <a:rPr lang="en-US" b="true" i="false" u="none" sz="2800">
                <a:solidFill>
                  <a:srgbClr val="FFB468"/>
                </a:solidFill>
                <a:latin typeface="思源黑体 CN Normal"/>
              </a:rPr>
              <a:t>20xx.xx.xx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65827;#66023;#78269;#407023;#109859;#70088;"/>
  <p:tag name="ISLIDE.VECTOR" val="#849279;#849291;#849288;#856186;#844320;#836774;#856190;#844320;#856254;#813216;#903078;#849257;#856209;#856185;#856187;#856243;#828001;#827996;#844316;#856246;#856185;#903082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821593;#821590;#821592;#788458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423024;#423026;#423022;#423024;#423022;#423026;#423029;#423024;#423022;#423021;#469319;"/>
</p:tagLst>
</file>

<file path=ppt/theme/theme1.xml><?xml version="1.0" encoding="utf-8"?>
<a:theme xmlns:a="http://schemas.openxmlformats.org/drawingml/2006/main" name="Designed by iSlide">
  <a:themeElements>
    <a:clrScheme name="iSlid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FC0014"/>
      </a:accent1>
      <a:accent2>
        <a:srgbClr val="FFB468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iSlide">
      <a:majorFont>
        <a:latin typeface="思源黑体 CN Heavy"/>
        <a:ea typeface="思源宋体 CN Heavy"/>
        <a:cs typeface=""/>
      </a:majorFont>
      <a:minorFont>
        <a:latin typeface="思源黑体 CN Normal"/>
        <a:ea typeface="思源黑体 CN Normal"/>
        <a:cs typeface="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lid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vt="http://schemas.openxmlformats.org/officeDocument/2006/docPropsVTypes" xmlns:ap="http://schemas.openxmlformats.org/officeDocument/2006/extended-properties">
  <ap:Manager>新贝</ap:Manager>
  <ap:Template>iSlide Presentation Template</ap:Template>
  <ap:Company>iSlide</ap:Company>
  <ap:TotalTime>179</ap:TotalTime>
  <ap:Words>1096</ap:Words>
  <ap:Application>Microsoft Office PowerPoint</ap:Application>
  <ap:PresentationFormat>宽屏</ap:PresentationFormat>
  <ap:Paragraphs>120</ap:Paragraphs>
  <ap:Slides>12</ap:Slides>
  <ap:Notes>7</ap:Notes>
  <ap:HiddenSlides>7</ap:HiddenSlides>
  <ap:MMClips>0</ap:MMClips>
  <ap:ScaleCrop>false</ap:ScaleCrop>
  <ap:HeadingPairs>
    <vt:vector baseType="variant" size="6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ap:HeadingPairs>
  <ap:TitlesOfParts>
    <vt:vector baseType="lpstr" size="17">
      <vt:lpstr>等线</vt:lpstr>
      <vt:lpstr>思源黑体 CN Heavy</vt:lpstr>
      <vt:lpstr>思源黑体 CN Normal</vt:lpstr>
      <vt:lpstr>Arial</vt:lpstr>
      <vt:lpstr>Designed by iSlide</vt:lpstr>
      <vt:lpstr>坚持深化改革开放</vt:lpstr>
      <vt:lpstr>目录</vt:lpstr>
      <vt:lpstr>单击此处添加您的标题内容</vt:lpstr>
      <vt:lpstr>单击此处添加您的标题</vt:lpstr>
      <vt:lpstr>改革奋进，感恩同行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ap:TitlesOfParts>
  <ap:LinksUpToDate>false</ap:LinksUpToDate>
  <ap:SharedDoc>false</ap:SharedDoc>
  <ap:HyperlinksChanged>false</ap:HyperlinksChanged>
  <ap:AppVersion>16.0000</ap:AppVersion>
</ap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2024-09-28T16:00:00Z</dcterms:created>
  <dc:creator>新贝</dc:creator>
  <cp:lastModifiedBy>新贝</cp:lastModifiedBy>
  <cp:lastPrinted>2024-09-28T16:00:00Z</cp:lastPrinted>
  <dcterms:modified xsi:type="dcterms:W3CDTF">2024-09-28T16:00:00Z</dcterms:modified>
  <cp:revision>1</cp:revi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c501e742-0f4a-4b72-8c65-426c06c31b36</vt:lpwstr>
  </property>
</Properties>
</file>